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462" r:id="rId6"/>
    <p:sldId id="259" r:id="rId7"/>
    <p:sldId id="2486" r:id="rId8"/>
    <p:sldId id="2487" r:id="rId9"/>
    <p:sldId id="2463" r:id="rId10"/>
    <p:sldId id="2464" r:id="rId11"/>
    <p:sldId id="2475" r:id="rId12"/>
    <p:sldId id="2477" r:id="rId13"/>
    <p:sldId id="2474" r:id="rId14"/>
    <p:sldId id="2478" r:id="rId15"/>
    <p:sldId id="2465" r:id="rId16"/>
    <p:sldId id="2480" r:id="rId17"/>
    <p:sldId id="2481" r:id="rId18"/>
    <p:sldId id="2482" r:id="rId19"/>
    <p:sldId id="2483" r:id="rId20"/>
    <p:sldId id="2484" r:id="rId21"/>
    <p:sldId id="2471" r:id="rId22"/>
    <p:sldId id="24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76860" autoAdjust="0"/>
  </p:normalViewPr>
  <p:slideViewPr>
    <p:cSldViewPr snapToGrid="0">
      <p:cViewPr varScale="1">
        <p:scale>
          <a:sx n="120" d="100"/>
          <a:sy n="120" d="100"/>
        </p:scale>
        <p:origin x="234" y="96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3221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6E8B7-E448-4EAB-89D1-F29C758525EE}" type="doc">
      <dgm:prSet loTypeId="urn:microsoft.com/office/officeart/2005/8/layout/hierarchy3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61DCC76-580D-48B5-A102-E224CBBB7FFE}">
      <dgm:prSet custT="1"/>
      <dgm:spPr/>
      <dgm:t>
        <a:bodyPr/>
        <a:lstStyle/>
        <a:p>
          <a:r>
            <a:rPr lang="en-US" sz="2000" dirty="0">
              <a:latin typeface="+mn-lt"/>
            </a:rPr>
            <a:t>Introduction</a:t>
          </a:r>
        </a:p>
      </dgm:t>
    </dgm:pt>
    <dgm:pt modelId="{C323804B-32FC-4786-AB25-9EF7F88BD571}" type="parTrans" cxnId="{BDA0ED17-DB6A-465A-9017-17ED09D37EC4}">
      <dgm:prSet/>
      <dgm:spPr/>
      <dgm:t>
        <a:bodyPr/>
        <a:lstStyle/>
        <a:p>
          <a:endParaRPr lang="en-US"/>
        </a:p>
      </dgm:t>
    </dgm:pt>
    <dgm:pt modelId="{586B7A2C-ACCE-43CE-87F4-DA4BCC2EF6CD}" type="sibTrans" cxnId="{BDA0ED17-DB6A-465A-9017-17ED09D37EC4}">
      <dgm:prSet/>
      <dgm:spPr/>
      <dgm:t>
        <a:bodyPr/>
        <a:lstStyle/>
        <a:p>
          <a:endParaRPr lang="en-US"/>
        </a:p>
      </dgm:t>
    </dgm:pt>
    <dgm:pt modelId="{AAFFFBE1-0DF4-492C-93C7-79179F1996C2}">
      <dgm:prSet custT="1"/>
      <dgm:spPr/>
      <dgm:t>
        <a:bodyPr/>
        <a:lstStyle/>
        <a:p>
          <a:r>
            <a:rPr lang="en-US" sz="1100" dirty="0">
              <a:latin typeface="+mn-lt"/>
            </a:rPr>
            <a:t>Purpose and Goal of Design Document</a:t>
          </a:r>
        </a:p>
      </dgm:t>
    </dgm:pt>
    <dgm:pt modelId="{1475E763-A23B-4E10-A495-50423DD06AEC}" type="parTrans" cxnId="{558C6E17-C94C-4F67-A0FE-0D76FCD86D7D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B21400F5-2E64-4675-9053-5AC580EB9BD1}" type="sibTrans" cxnId="{558C6E17-C94C-4F67-A0FE-0D76FCD86D7D}">
      <dgm:prSet/>
      <dgm:spPr/>
      <dgm:t>
        <a:bodyPr/>
        <a:lstStyle/>
        <a:p>
          <a:endParaRPr lang="en-US"/>
        </a:p>
      </dgm:t>
    </dgm:pt>
    <dgm:pt modelId="{107E7A89-79D3-4F4D-85AA-1AB80F701FE4}">
      <dgm:prSet custT="1"/>
      <dgm:spPr/>
      <dgm:t>
        <a:bodyPr/>
        <a:lstStyle/>
        <a:p>
          <a:r>
            <a:rPr lang="en-US" sz="1100" dirty="0">
              <a:latin typeface="+mn-lt"/>
            </a:rPr>
            <a:t>Design Constraints</a:t>
          </a:r>
        </a:p>
      </dgm:t>
    </dgm:pt>
    <dgm:pt modelId="{F554B923-1A40-47CE-B02B-2C08D047B3D1}" type="parTrans" cxnId="{4D0841FC-FBC0-4F36-A725-4C854A009D43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F3BEED85-A6B1-428D-AC63-E17FB358A210}" type="sibTrans" cxnId="{4D0841FC-FBC0-4F36-A725-4C854A009D43}">
      <dgm:prSet/>
      <dgm:spPr/>
      <dgm:t>
        <a:bodyPr/>
        <a:lstStyle/>
        <a:p>
          <a:endParaRPr lang="en-US"/>
        </a:p>
      </dgm:t>
    </dgm:pt>
    <dgm:pt modelId="{A65CF8E8-85D6-4A05-9FF9-4988124A7571}">
      <dgm:prSet custT="1"/>
      <dgm:spPr/>
      <dgm:t>
        <a:bodyPr/>
        <a:lstStyle/>
        <a:p>
          <a:r>
            <a:rPr lang="en-US" sz="1100" dirty="0">
              <a:latin typeface="+mn-lt"/>
            </a:rPr>
            <a:t>Design Glossary</a:t>
          </a:r>
        </a:p>
      </dgm:t>
    </dgm:pt>
    <dgm:pt modelId="{4F872870-EB85-487F-9F22-550984E2123C}" type="parTrans" cxnId="{0EE1CCFE-4BE8-409B-A6A8-B7EE279A3649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0DA32507-D9FB-42DC-8B66-5E06D95DEBD5}" type="sibTrans" cxnId="{0EE1CCFE-4BE8-409B-A6A8-B7EE279A3649}">
      <dgm:prSet/>
      <dgm:spPr/>
      <dgm:t>
        <a:bodyPr/>
        <a:lstStyle/>
        <a:p>
          <a:endParaRPr lang="en-US"/>
        </a:p>
      </dgm:t>
    </dgm:pt>
    <dgm:pt modelId="{AD8AC640-5E0A-4600-BB62-F3555BE66D81}">
      <dgm:prSet custT="1"/>
      <dgm:spPr/>
      <dgm:t>
        <a:bodyPr/>
        <a:lstStyle/>
        <a:p>
          <a:r>
            <a:rPr lang="en-US" sz="2000" dirty="0">
              <a:latin typeface="+mn-lt"/>
            </a:rPr>
            <a:t>Use case model</a:t>
          </a:r>
        </a:p>
      </dgm:t>
    </dgm:pt>
    <dgm:pt modelId="{02E5AD59-0B08-4632-8236-ED64D4AAA159}" type="parTrans" cxnId="{D4705261-DEA0-4669-8D68-C60092529E27}">
      <dgm:prSet/>
      <dgm:spPr/>
      <dgm:t>
        <a:bodyPr/>
        <a:lstStyle/>
        <a:p>
          <a:endParaRPr lang="en-US"/>
        </a:p>
      </dgm:t>
    </dgm:pt>
    <dgm:pt modelId="{1C9F3EE4-A14D-43D2-AF23-867CD19EA2D8}" type="sibTrans" cxnId="{D4705261-DEA0-4669-8D68-C60092529E27}">
      <dgm:prSet/>
      <dgm:spPr/>
      <dgm:t>
        <a:bodyPr/>
        <a:lstStyle/>
        <a:p>
          <a:endParaRPr lang="en-US"/>
        </a:p>
      </dgm:t>
    </dgm:pt>
    <dgm:pt modelId="{8BA0E01C-51E0-4955-B33B-D2AF7BF0212A}">
      <dgm:prSet custT="1"/>
      <dgm:spPr/>
      <dgm:t>
        <a:bodyPr/>
        <a:lstStyle/>
        <a:p>
          <a:r>
            <a:rPr lang="en-US" sz="1100" dirty="0">
              <a:latin typeface="+mn-lt"/>
            </a:rPr>
            <a:t>Use case diagram</a:t>
          </a:r>
        </a:p>
      </dgm:t>
    </dgm:pt>
    <dgm:pt modelId="{562A5E0F-067C-47C3-A414-AF5F8252CAA7}" type="parTrans" cxnId="{2CEDDB28-5EE3-49EC-9FB5-3F410E3AE930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F5C90C80-23D2-4DC0-9327-C5A6FB3DE081}" type="sibTrans" cxnId="{2CEDDB28-5EE3-49EC-9FB5-3F410E3AE930}">
      <dgm:prSet/>
      <dgm:spPr/>
      <dgm:t>
        <a:bodyPr/>
        <a:lstStyle/>
        <a:p>
          <a:endParaRPr lang="en-US"/>
        </a:p>
      </dgm:t>
    </dgm:pt>
    <dgm:pt modelId="{BB8A2C33-EF02-49A6-9384-F40553D8631D}">
      <dgm:prSet custT="1"/>
      <dgm:spPr/>
      <dgm:t>
        <a:bodyPr/>
        <a:lstStyle/>
        <a:p>
          <a:r>
            <a:rPr lang="en-US" sz="2000" dirty="0">
              <a:latin typeface="+mn-lt"/>
            </a:rPr>
            <a:t>Sprint I</a:t>
          </a:r>
        </a:p>
      </dgm:t>
    </dgm:pt>
    <dgm:pt modelId="{A207E86E-A20E-4894-8A28-03CBD7510B0F}" type="parTrans" cxnId="{DCF060A2-2A7B-4A8B-88BB-D65EFB298D88}">
      <dgm:prSet/>
      <dgm:spPr/>
      <dgm:t>
        <a:bodyPr/>
        <a:lstStyle/>
        <a:p>
          <a:endParaRPr lang="en-US"/>
        </a:p>
      </dgm:t>
    </dgm:pt>
    <dgm:pt modelId="{B10AA763-4D1A-4521-9476-DEE509BF7899}" type="sibTrans" cxnId="{DCF060A2-2A7B-4A8B-88BB-D65EFB298D88}">
      <dgm:prSet/>
      <dgm:spPr/>
      <dgm:t>
        <a:bodyPr/>
        <a:lstStyle/>
        <a:p>
          <a:endParaRPr lang="en-US"/>
        </a:p>
      </dgm:t>
    </dgm:pt>
    <dgm:pt modelId="{54DFCCEC-E35F-495E-9DEC-D6176F83562D}">
      <dgm:prSet custT="1"/>
      <dgm:spPr/>
      <dgm:t>
        <a:bodyPr/>
        <a:lstStyle/>
        <a:p>
          <a:r>
            <a:rPr lang="en-US" sz="1100" dirty="0">
              <a:latin typeface="+mn-lt"/>
            </a:rPr>
            <a:t>Use cases</a:t>
          </a:r>
        </a:p>
      </dgm:t>
    </dgm:pt>
    <dgm:pt modelId="{3F7C2C8E-D47A-4278-A069-AC61A490A9C3}" type="parTrans" cxnId="{8D14A717-B37A-414A-A64D-90C81A26D72C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56FD5E9E-82D7-4894-AD12-D7391F676D03}" type="sibTrans" cxnId="{8D14A717-B37A-414A-A64D-90C81A26D72C}">
      <dgm:prSet/>
      <dgm:spPr/>
      <dgm:t>
        <a:bodyPr/>
        <a:lstStyle/>
        <a:p>
          <a:endParaRPr lang="en-US"/>
        </a:p>
      </dgm:t>
    </dgm:pt>
    <dgm:pt modelId="{DF6393B3-5326-4708-9841-C666B27B3E48}">
      <dgm:prSet custT="1"/>
      <dgm:spPr/>
      <dgm:t>
        <a:bodyPr/>
        <a:lstStyle/>
        <a:p>
          <a:r>
            <a:rPr lang="en-US" sz="1100" dirty="0">
              <a:latin typeface="+mn-lt"/>
            </a:rPr>
            <a:t>Class diagram </a:t>
          </a:r>
        </a:p>
      </dgm:t>
    </dgm:pt>
    <dgm:pt modelId="{8D4F8C3D-E614-4D06-81A1-EE7EFB885729}" type="parTrans" cxnId="{C2672C00-59FB-44FC-9EB8-CC9481199A4F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647734DE-EA93-4235-9CD2-108D43C8303A}" type="sibTrans" cxnId="{C2672C00-59FB-44FC-9EB8-CC9481199A4F}">
      <dgm:prSet/>
      <dgm:spPr/>
      <dgm:t>
        <a:bodyPr/>
        <a:lstStyle/>
        <a:p>
          <a:endParaRPr lang="en-US"/>
        </a:p>
      </dgm:t>
    </dgm:pt>
    <dgm:pt modelId="{D76BA048-B408-436C-8C95-60FEE1A2777A}">
      <dgm:prSet custT="1"/>
      <dgm:spPr/>
      <dgm:t>
        <a:bodyPr/>
        <a:lstStyle/>
        <a:p>
          <a:r>
            <a:rPr lang="en-US" sz="2000" dirty="0">
              <a:latin typeface="+mn-lt"/>
            </a:rPr>
            <a:t>Sprint II</a:t>
          </a:r>
        </a:p>
      </dgm:t>
    </dgm:pt>
    <dgm:pt modelId="{7035613F-4950-4419-8286-FFB94B4D3078}" type="parTrans" cxnId="{5BF428EC-1B9C-423C-8A1F-8BD91D6875FD}">
      <dgm:prSet/>
      <dgm:spPr/>
      <dgm:t>
        <a:bodyPr/>
        <a:lstStyle/>
        <a:p>
          <a:endParaRPr lang="en-US"/>
        </a:p>
      </dgm:t>
    </dgm:pt>
    <dgm:pt modelId="{4303259F-6EDC-40F6-8AFC-38D4DF39B516}" type="sibTrans" cxnId="{5BF428EC-1B9C-423C-8A1F-8BD91D6875FD}">
      <dgm:prSet/>
      <dgm:spPr/>
      <dgm:t>
        <a:bodyPr/>
        <a:lstStyle/>
        <a:p>
          <a:endParaRPr lang="en-US"/>
        </a:p>
      </dgm:t>
    </dgm:pt>
    <dgm:pt modelId="{BCF56419-2F87-4865-9288-BAE03E034BA5}">
      <dgm:prSet custT="1"/>
      <dgm:spPr/>
      <dgm:t>
        <a:bodyPr/>
        <a:lstStyle/>
        <a:p>
          <a:r>
            <a:rPr lang="en-US" sz="1100" dirty="0">
              <a:latin typeface="+mn-lt"/>
            </a:rPr>
            <a:t>Use cases</a:t>
          </a:r>
        </a:p>
      </dgm:t>
    </dgm:pt>
    <dgm:pt modelId="{B9EE3068-BEC6-4E9E-B4E8-F02D586F33A2}" type="parTrans" cxnId="{29B9DF34-3C33-4BCA-B9EC-D0C8F58D609D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E8C83240-C8C1-42F3-9474-F8DB34547A08}" type="sibTrans" cxnId="{29B9DF34-3C33-4BCA-B9EC-D0C8F58D609D}">
      <dgm:prSet/>
      <dgm:spPr/>
      <dgm:t>
        <a:bodyPr/>
        <a:lstStyle/>
        <a:p>
          <a:endParaRPr lang="en-US"/>
        </a:p>
      </dgm:t>
    </dgm:pt>
    <dgm:pt modelId="{5D212CE2-B912-42F1-AE5F-0CE31DEC2826}">
      <dgm:prSet custT="1"/>
      <dgm:spPr/>
      <dgm:t>
        <a:bodyPr/>
        <a:lstStyle/>
        <a:p>
          <a:r>
            <a:rPr lang="en-US" sz="1100" dirty="0">
              <a:latin typeface="+mn-lt"/>
            </a:rPr>
            <a:t>Class diagram</a:t>
          </a:r>
        </a:p>
      </dgm:t>
    </dgm:pt>
    <dgm:pt modelId="{8C3C7180-C545-498C-A1EA-3E3EA42FE17B}" type="parTrans" cxnId="{6464BD1F-D6A9-49B0-9106-61B9F4C0AF20}">
      <dgm:prSet/>
      <dgm:spPr/>
      <dgm:t>
        <a:bodyPr/>
        <a:lstStyle/>
        <a:p>
          <a:endParaRPr lang="en-US" sz="2400">
            <a:latin typeface="+mn-lt"/>
          </a:endParaRPr>
        </a:p>
      </dgm:t>
    </dgm:pt>
    <dgm:pt modelId="{045122B4-3BFE-44DD-BD22-B6F3BC201C67}" type="sibTrans" cxnId="{6464BD1F-D6A9-49B0-9106-61B9F4C0AF20}">
      <dgm:prSet/>
      <dgm:spPr/>
      <dgm:t>
        <a:bodyPr/>
        <a:lstStyle/>
        <a:p>
          <a:endParaRPr lang="en-US"/>
        </a:p>
      </dgm:t>
    </dgm:pt>
    <dgm:pt modelId="{19C4EAF0-45CB-4786-8665-C419571EB360}">
      <dgm:prSet custT="1"/>
      <dgm:spPr/>
      <dgm:t>
        <a:bodyPr/>
        <a:lstStyle/>
        <a:p>
          <a:r>
            <a:rPr lang="en-US" sz="2000" dirty="0">
              <a:latin typeface="+mn-lt"/>
            </a:rPr>
            <a:t>Conclusion and Sign-off</a:t>
          </a:r>
        </a:p>
      </dgm:t>
    </dgm:pt>
    <dgm:pt modelId="{F54F6645-EA9F-4AFD-817A-F9A7E1CC866E}" type="parTrans" cxnId="{3677F7A4-C451-4311-B127-7E78E1C64BC9}">
      <dgm:prSet/>
      <dgm:spPr/>
      <dgm:t>
        <a:bodyPr/>
        <a:lstStyle/>
        <a:p>
          <a:endParaRPr lang="en-US"/>
        </a:p>
      </dgm:t>
    </dgm:pt>
    <dgm:pt modelId="{949EDCE0-2285-4699-AC09-998960FA8BFA}" type="sibTrans" cxnId="{3677F7A4-C451-4311-B127-7E78E1C64BC9}">
      <dgm:prSet/>
      <dgm:spPr/>
      <dgm:t>
        <a:bodyPr/>
        <a:lstStyle/>
        <a:p>
          <a:endParaRPr lang="en-US"/>
        </a:p>
      </dgm:t>
    </dgm:pt>
    <dgm:pt modelId="{74C1761A-BE08-4DDC-9DED-99F6138CB41D}">
      <dgm:prSet custT="1"/>
      <dgm:spPr/>
      <dgm:t>
        <a:bodyPr/>
        <a:lstStyle/>
        <a:p>
          <a:r>
            <a:rPr lang="en-US" sz="1100" dirty="0">
              <a:latin typeface="+mn-lt"/>
            </a:rPr>
            <a:t>Implementation</a:t>
          </a:r>
        </a:p>
      </dgm:t>
    </dgm:pt>
    <dgm:pt modelId="{BBD7F61F-8041-4654-B7CA-78045C71F571}" type="parTrans" cxnId="{548070A9-A535-4CF4-ABFA-0DFEAD11805C}">
      <dgm:prSet/>
      <dgm:spPr/>
      <dgm:t>
        <a:bodyPr/>
        <a:lstStyle/>
        <a:p>
          <a:endParaRPr lang="en-US"/>
        </a:p>
      </dgm:t>
    </dgm:pt>
    <dgm:pt modelId="{A31F4764-A743-42D7-8F89-9AD0EC900176}" type="sibTrans" cxnId="{548070A9-A535-4CF4-ABFA-0DFEAD11805C}">
      <dgm:prSet/>
      <dgm:spPr/>
      <dgm:t>
        <a:bodyPr/>
        <a:lstStyle/>
        <a:p>
          <a:endParaRPr lang="en-US"/>
        </a:p>
      </dgm:t>
    </dgm:pt>
    <dgm:pt modelId="{A19AB3E4-F01A-439C-9CB7-48E109C4A754}">
      <dgm:prSet custT="1"/>
      <dgm:spPr/>
      <dgm:t>
        <a:bodyPr/>
        <a:lstStyle/>
        <a:p>
          <a:r>
            <a:rPr lang="en-US" sz="1100" dirty="0">
              <a:latin typeface="+mn-lt"/>
            </a:rPr>
            <a:t>Implementation</a:t>
          </a:r>
        </a:p>
      </dgm:t>
    </dgm:pt>
    <dgm:pt modelId="{29D96C3B-C0DE-4215-8628-03743840C071}" type="parTrans" cxnId="{BDF777F2-BA76-4346-82EA-C31E10B97A2F}">
      <dgm:prSet/>
      <dgm:spPr/>
      <dgm:t>
        <a:bodyPr/>
        <a:lstStyle/>
        <a:p>
          <a:endParaRPr lang="en-US"/>
        </a:p>
      </dgm:t>
    </dgm:pt>
    <dgm:pt modelId="{90262455-0865-4A45-A73E-47C8149114E0}" type="sibTrans" cxnId="{BDF777F2-BA76-4346-82EA-C31E10B97A2F}">
      <dgm:prSet/>
      <dgm:spPr/>
      <dgm:t>
        <a:bodyPr/>
        <a:lstStyle/>
        <a:p>
          <a:endParaRPr lang="en-US"/>
        </a:p>
      </dgm:t>
    </dgm:pt>
    <dgm:pt modelId="{7F6813BC-9A88-429F-8AFE-8600F5747E64}">
      <dgm:prSet custT="1"/>
      <dgm:spPr/>
      <dgm:t>
        <a:bodyPr/>
        <a:lstStyle/>
        <a:p>
          <a:r>
            <a:rPr lang="en-US" sz="2000" dirty="0">
              <a:latin typeface="+mn-lt"/>
            </a:rPr>
            <a:t>Demo</a:t>
          </a:r>
        </a:p>
      </dgm:t>
    </dgm:pt>
    <dgm:pt modelId="{24148973-8935-4756-B8F7-A052B4462BCF}" type="parTrans" cxnId="{F387344F-D639-47DD-9925-F03A53BE2591}">
      <dgm:prSet/>
      <dgm:spPr/>
      <dgm:t>
        <a:bodyPr/>
        <a:lstStyle/>
        <a:p>
          <a:endParaRPr lang="en-US"/>
        </a:p>
      </dgm:t>
    </dgm:pt>
    <dgm:pt modelId="{D4784929-AC2B-4114-9DCD-A5BB632B89EF}" type="sibTrans" cxnId="{F387344F-D639-47DD-9925-F03A53BE2591}">
      <dgm:prSet/>
      <dgm:spPr/>
      <dgm:t>
        <a:bodyPr/>
        <a:lstStyle/>
        <a:p>
          <a:endParaRPr lang="en-US"/>
        </a:p>
      </dgm:t>
    </dgm:pt>
    <dgm:pt modelId="{8D3ED29C-7426-4EF1-87CB-27A10C9CEBF6}">
      <dgm:prSet custT="1"/>
      <dgm:spPr/>
      <dgm:t>
        <a:bodyPr/>
        <a:lstStyle/>
        <a:p>
          <a:r>
            <a:rPr lang="en-US" sz="1100" dirty="0">
              <a:latin typeface="+mn-lt"/>
            </a:rPr>
            <a:t>Model training and results</a:t>
          </a:r>
        </a:p>
      </dgm:t>
    </dgm:pt>
    <dgm:pt modelId="{1001FC6A-F4D0-4416-95E5-ED1BC4EECB71}" type="parTrans" cxnId="{5FB24F8C-95D3-4A7D-B24E-A59A814C9C80}">
      <dgm:prSet/>
      <dgm:spPr/>
      <dgm:t>
        <a:bodyPr/>
        <a:lstStyle/>
        <a:p>
          <a:endParaRPr lang="en-US"/>
        </a:p>
      </dgm:t>
    </dgm:pt>
    <dgm:pt modelId="{F21C22AC-BAE3-459E-9677-5FDA0A2C3B7D}" type="sibTrans" cxnId="{5FB24F8C-95D3-4A7D-B24E-A59A814C9C80}">
      <dgm:prSet/>
      <dgm:spPr/>
      <dgm:t>
        <a:bodyPr/>
        <a:lstStyle/>
        <a:p>
          <a:endParaRPr lang="en-US"/>
        </a:p>
      </dgm:t>
    </dgm:pt>
    <dgm:pt modelId="{353CF3B8-9E6C-4957-829F-3A56394A25FE}">
      <dgm:prSet custT="1"/>
      <dgm:spPr/>
      <dgm:t>
        <a:bodyPr/>
        <a:lstStyle/>
        <a:p>
          <a:r>
            <a:rPr lang="en-US" sz="1100" dirty="0">
              <a:latin typeface="+mn-lt"/>
            </a:rPr>
            <a:t>Model performance</a:t>
          </a:r>
        </a:p>
      </dgm:t>
    </dgm:pt>
    <dgm:pt modelId="{F6DAC14D-0C73-4CD4-9951-2B0DFB9400F6}" type="parTrans" cxnId="{0C03D316-9EBB-49DD-A977-4588B180E7F2}">
      <dgm:prSet/>
      <dgm:spPr/>
      <dgm:t>
        <a:bodyPr/>
        <a:lstStyle/>
        <a:p>
          <a:endParaRPr lang="en-US"/>
        </a:p>
      </dgm:t>
    </dgm:pt>
    <dgm:pt modelId="{96D3E11F-8F7D-4C8F-8FB1-87026418574F}" type="sibTrans" cxnId="{0C03D316-9EBB-49DD-A977-4588B180E7F2}">
      <dgm:prSet/>
      <dgm:spPr/>
      <dgm:t>
        <a:bodyPr/>
        <a:lstStyle/>
        <a:p>
          <a:endParaRPr lang="en-US"/>
        </a:p>
      </dgm:t>
    </dgm:pt>
    <dgm:pt modelId="{5E6BA48F-4AC4-4E1F-947F-3FC297BC622B}">
      <dgm:prSet custT="1"/>
      <dgm:spPr/>
      <dgm:t>
        <a:bodyPr/>
        <a:lstStyle/>
        <a:p>
          <a:r>
            <a:rPr lang="en-US" sz="1100" dirty="0">
              <a:latin typeface="+mn-lt"/>
            </a:rPr>
            <a:t>Test data</a:t>
          </a:r>
        </a:p>
      </dgm:t>
    </dgm:pt>
    <dgm:pt modelId="{BC6EE6F2-4E67-474E-96D2-01BF4F41FA63}" type="parTrans" cxnId="{3A9BAC75-12CE-4CFF-BAE8-984CF60DC796}">
      <dgm:prSet/>
      <dgm:spPr/>
      <dgm:t>
        <a:bodyPr/>
        <a:lstStyle/>
        <a:p>
          <a:endParaRPr lang="en-US"/>
        </a:p>
      </dgm:t>
    </dgm:pt>
    <dgm:pt modelId="{64C316A8-3FC3-4773-B94B-5B3CE458F9F8}" type="sibTrans" cxnId="{3A9BAC75-12CE-4CFF-BAE8-984CF60DC796}">
      <dgm:prSet/>
      <dgm:spPr/>
      <dgm:t>
        <a:bodyPr/>
        <a:lstStyle/>
        <a:p>
          <a:endParaRPr lang="en-US"/>
        </a:p>
      </dgm:t>
    </dgm:pt>
    <dgm:pt modelId="{8F0723EE-72DD-4908-A8F0-B481E68C5DEB}">
      <dgm:prSet custT="1"/>
      <dgm:spPr/>
      <dgm:t>
        <a:bodyPr/>
        <a:lstStyle/>
        <a:p>
          <a:r>
            <a:rPr lang="en-US" sz="1100" dirty="0">
              <a:latin typeface="+mn-lt"/>
            </a:rPr>
            <a:t>Model output for test data</a:t>
          </a:r>
        </a:p>
      </dgm:t>
    </dgm:pt>
    <dgm:pt modelId="{97AE5F0E-3052-4A3D-B0AA-EB8D4C99B784}" type="parTrans" cxnId="{CC52A5FD-78F2-466B-9833-7ACE80A2563A}">
      <dgm:prSet/>
      <dgm:spPr/>
      <dgm:t>
        <a:bodyPr/>
        <a:lstStyle/>
        <a:p>
          <a:endParaRPr lang="en-US"/>
        </a:p>
      </dgm:t>
    </dgm:pt>
    <dgm:pt modelId="{C2E308CB-64D9-46A5-BEE4-F61329D4F90A}" type="sibTrans" cxnId="{CC52A5FD-78F2-466B-9833-7ACE80A2563A}">
      <dgm:prSet/>
      <dgm:spPr/>
      <dgm:t>
        <a:bodyPr/>
        <a:lstStyle/>
        <a:p>
          <a:endParaRPr lang="en-US"/>
        </a:p>
      </dgm:t>
    </dgm:pt>
    <dgm:pt modelId="{48C4A79F-85E2-4A08-B379-1459AB54453B}">
      <dgm:prSet custT="1"/>
      <dgm:spPr/>
      <dgm:t>
        <a:bodyPr/>
        <a:lstStyle/>
        <a:p>
          <a:r>
            <a:rPr lang="en-US" sz="1100" dirty="0">
              <a:latin typeface="+mn-lt"/>
            </a:rPr>
            <a:t>Learning Outcome</a:t>
          </a:r>
        </a:p>
      </dgm:t>
    </dgm:pt>
    <dgm:pt modelId="{196D147A-337E-4ACE-89CC-30585179A087}" type="parTrans" cxnId="{D30EC9C2-15F6-4BBB-AC0E-E8021D219441}">
      <dgm:prSet/>
      <dgm:spPr/>
      <dgm:t>
        <a:bodyPr/>
        <a:lstStyle/>
        <a:p>
          <a:endParaRPr lang="en-US"/>
        </a:p>
      </dgm:t>
    </dgm:pt>
    <dgm:pt modelId="{5B749660-51C4-45F7-A377-7E7187B9F246}" type="sibTrans" cxnId="{D30EC9C2-15F6-4BBB-AC0E-E8021D219441}">
      <dgm:prSet/>
      <dgm:spPr/>
      <dgm:t>
        <a:bodyPr/>
        <a:lstStyle/>
        <a:p>
          <a:endParaRPr lang="en-US"/>
        </a:p>
      </dgm:t>
    </dgm:pt>
    <dgm:pt modelId="{DA6D109C-3C8A-458B-B977-A9899C16C616}" type="pres">
      <dgm:prSet presAssocID="{CE36E8B7-E448-4EAB-89D1-F29C758525E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128F1D1-47FA-469F-89D5-BC98A66471E7}" type="pres">
      <dgm:prSet presAssocID="{F61DCC76-580D-48B5-A102-E224CBBB7FFE}" presName="root" presStyleCnt="0"/>
      <dgm:spPr/>
    </dgm:pt>
    <dgm:pt modelId="{C0882A53-79A7-4AC2-AA3B-D9160BAB18C4}" type="pres">
      <dgm:prSet presAssocID="{F61DCC76-580D-48B5-A102-E224CBBB7FFE}" presName="rootComposite" presStyleCnt="0"/>
      <dgm:spPr/>
    </dgm:pt>
    <dgm:pt modelId="{287C16B4-5689-4B3C-A7D2-F5263226D085}" type="pres">
      <dgm:prSet presAssocID="{F61DCC76-580D-48B5-A102-E224CBBB7FFE}" presName="rootText" presStyleLbl="node1" presStyleIdx="0" presStyleCnt="6"/>
      <dgm:spPr/>
    </dgm:pt>
    <dgm:pt modelId="{154C7715-2D2E-4920-9269-6DEA78E39B55}" type="pres">
      <dgm:prSet presAssocID="{F61DCC76-580D-48B5-A102-E224CBBB7FFE}" presName="rootConnector" presStyleLbl="node1" presStyleIdx="0" presStyleCnt="6"/>
      <dgm:spPr/>
    </dgm:pt>
    <dgm:pt modelId="{BA8A7F95-5C47-49CC-9E16-B01868CF1537}" type="pres">
      <dgm:prSet presAssocID="{F61DCC76-580D-48B5-A102-E224CBBB7FFE}" presName="childShape" presStyleCnt="0"/>
      <dgm:spPr/>
    </dgm:pt>
    <dgm:pt modelId="{794475AF-6447-4F3B-B8DC-C2535E03AA4F}" type="pres">
      <dgm:prSet presAssocID="{1475E763-A23B-4E10-A495-50423DD06AEC}" presName="Name13" presStyleLbl="parChTrans1D2" presStyleIdx="0" presStyleCnt="15"/>
      <dgm:spPr/>
    </dgm:pt>
    <dgm:pt modelId="{96E9DFD0-E457-450B-B221-B91AE89C5A17}" type="pres">
      <dgm:prSet presAssocID="{AAFFFBE1-0DF4-492C-93C7-79179F1996C2}" presName="childText" presStyleLbl="bgAcc1" presStyleIdx="0" presStyleCnt="15">
        <dgm:presLayoutVars>
          <dgm:bulletEnabled val="1"/>
        </dgm:presLayoutVars>
      </dgm:prSet>
      <dgm:spPr/>
    </dgm:pt>
    <dgm:pt modelId="{4E2C3AC9-B45F-424E-8BC0-97D486DD9391}" type="pres">
      <dgm:prSet presAssocID="{F554B923-1A40-47CE-B02B-2C08D047B3D1}" presName="Name13" presStyleLbl="parChTrans1D2" presStyleIdx="1" presStyleCnt="15"/>
      <dgm:spPr/>
    </dgm:pt>
    <dgm:pt modelId="{9E62E595-C488-4D69-843C-784E0781F254}" type="pres">
      <dgm:prSet presAssocID="{107E7A89-79D3-4F4D-85AA-1AB80F701FE4}" presName="childText" presStyleLbl="bgAcc1" presStyleIdx="1" presStyleCnt="15">
        <dgm:presLayoutVars>
          <dgm:bulletEnabled val="1"/>
        </dgm:presLayoutVars>
      </dgm:prSet>
      <dgm:spPr/>
    </dgm:pt>
    <dgm:pt modelId="{FD2D313F-6AEB-4EA7-8A78-8C7500807E3E}" type="pres">
      <dgm:prSet presAssocID="{4F872870-EB85-487F-9F22-550984E2123C}" presName="Name13" presStyleLbl="parChTrans1D2" presStyleIdx="2" presStyleCnt="15"/>
      <dgm:spPr/>
    </dgm:pt>
    <dgm:pt modelId="{7D318021-11BA-4DB0-A987-1163DF6B2707}" type="pres">
      <dgm:prSet presAssocID="{A65CF8E8-85D6-4A05-9FF9-4988124A7571}" presName="childText" presStyleLbl="bgAcc1" presStyleIdx="2" presStyleCnt="15">
        <dgm:presLayoutVars>
          <dgm:bulletEnabled val="1"/>
        </dgm:presLayoutVars>
      </dgm:prSet>
      <dgm:spPr/>
    </dgm:pt>
    <dgm:pt modelId="{3C0AF5A6-8F6A-4633-82CD-319E89B3095E}" type="pres">
      <dgm:prSet presAssocID="{AD8AC640-5E0A-4600-BB62-F3555BE66D81}" presName="root" presStyleCnt="0"/>
      <dgm:spPr/>
    </dgm:pt>
    <dgm:pt modelId="{15098CAE-B23E-4F91-9B1E-396F2CBB8327}" type="pres">
      <dgm:prSet presAssocID="{AD8AC640-5E0A-4600-BB62-F3555BE66D81}" presName="rootComposite" presStyleCnt="0"/>
      <dgm:spPr/>
    </dgm:pt>
    <dgm:pt modelId="{1400EF42-29C9-4FA3-A81D-CFD5E4ADDF51}" type="pres">
      <dgm:prSet presAssocID="{AD8AC640-5E0A-4600-BB62-F3555BE66D81}" presName="rootText" presStyleLbl="node1" presStyleIdx="1" presStyleCnt="6"/>
      <dgm:spPr/>
    </dgm:pt>
    <dgm:pt modelId="{D0CA74FC-7216-40DD-8712-0ABA35522E5D}" type="pres">
      <dgm:prSet presAssocID="{AD8AC640-5E0A-4600-BB62-F3555BE66D81}" presName="rootConnector" presStyleLbl="node1" presStyleIdx="1" presStyleCnt="6"/>
      <dgm:spPr/>
    </dgm:pt>
    <dgm:pt modelId="{1D13D416-6476-454E-9EF1-8A8BFBA1034F}" type="pres">
      <dgm:prSet presAssocID="{AD8AC640-5E0A-4600-BB62-F3555BE66D81}" presName="childShape" presStyleCnt="0"/>
      <dgm:spPr/>
    </dgm:pt>
    <dgm:pt modelId="{419C4F9E-B9A8-466A-A70E-70062B87CFFA}" type="pres">
      <dgm:prSet presAssocID="{562A5E0F-067C-47C3-A414-AF5F8252CAA7}" presName="Name13" presStyleLbl="parChTrans1D2" presStyleIdx="3" presStyleCnt="15"/>
      <dgm:spPr/>
    </dgm:pt>
    <dgm:pt modelId="{5794EA1F-1871-4485-83B1-9F18C6A457FB}" type="pres">
      <dgm:prSet presAssocID="{8BA0E01C-51E0-4955-B33B-D2AF7BF0212A}" presName="childText" presStyleLbl="bgAcc1" presStyleIdx="3" presStyleCnt="15">
        <dgm:presLayoutVars>
          <dgm:bulletEnabled val="1"/>
        </dgm:presLayoutVars>
      </dgm:prSet>
      <dgm:spPr/>
    </dgm:pt>
    <dgm:pt modelId="{87E10C1B-FF1B-485F-8A9E-69FEB6505CFC}" type="pres">
      <dgm:prSet presAssocID="{BB8A2C33-EF02-49A6-9384-F40553D8631D}" presName="root" presStyleCnt="0"/>
      <dgm:spPr/>
    </dgm:pt>
    <dgm:pt modelId="{B23D661F-326E-45E5-A905-A55E32FAE199}" type="pres">
      <dgm:prSet presAssocID="{BB8A2C33-EF02-49A6-9384-F40553D8631D}" presName="rootComposite" presStyleCnt="0"/>
      <dgm:spPr/>
    </dgm:pt>
    <dgm:pt modelId="{22101888-3F8C-43C4-BBF4-95C0A7B6E32B}" type="pres">
      <dgm:prSet presAssocID="{BB8A2C33-EF02-49A6-9384-F40553D8631D}" presName="rootText" presStyleLbl="node1" presStyleIdx="2" presStyleCnt="6"/>
      <dgm:spPr/>
    </dgm:pt>
    <dgm:pt modelId="{7DC8A16D-B9AB-4C64-A65D-C73B4A108DFA}" type="pres">
      <dgm:prSet presAssocID="{BB8A2C33-EF02-49A6-9384-F40553D8631D}" presName="rootConnector" presStyleLbl="node1" presStyleIdx="2" presStyleCnt="6"/>
      <dgm:spPr/>
    </dgm:pt>
    <dgm:pt modelId="{390E3E60-E8CE-4F9A-8803-2800DA71DCA3}" type="pres">
      <dgm:prSet presAssocID="{BB8A2C33-EF02-49A6-9384-F40553D8631D}" presName="childShape" presStyleCnt="0"/>
      <dgm:spPr/>
    </dgm:pt>
    <dgm:pt modelId="{473DEBE8-9BC3-4C74-941F-EAD15E1C8C91}" type="pres">
      <dgm:prSet presAssocID="{3F7C2C8E-D47A-4278-A069-AC61A490A9C3}" presName="Name13" presStyleLbl="parChTrans1D2" presStyleIdx="4" presStyleCnt="15"/>
      <dgm:spPr/>
    </dgm:pt>
    <dgm:pt modelId="{CE752FBF-3BAB-4553-ABA6-25D156B05E03}" type="pres">
      <dgm:prSet presAssocID="{54DFCCEC-E35F-495E-9DEC-D6176F83562D}" presName="childText" presStyleLbl="bgAcc1" presStyleIdx="4" presStyleCnt="15">
        <dgm:presLayoutVars>
          <dgm:bulletEnabled val="1"/>
        </dgm:presLayoutVars>
      </dgm:prSet>
      <dgm:spPr/>
    </dgm:pt>
    <dgm:pt modelId="{D0EFFED4-5693-4880-A6C4-516E5764FB46}" type="pres">
      <dgm:prSet presAssocID="{8D4F8C3D-E614-4D06-81A1-EE7EFB885729}" presName="Name13" presStyleLbl="parChTrans1D2" presStyleIdx="5" presStyleCnt="15"/>
      <dgm:spPr/>
    </dgm:pt>
    <dgm:pt modelId="{34D7567C-2F7A-49AC-A8ED-ADC5F4B45646}" type="pres">
      <dgm:prSet presAssocID="{DF6393B3-5326-4708-9841-C666B27B3E48}" presName="childText" presStyleLbl="bgAcc1" presStyleIdx="5" presStyleCnt="15">
        <dgm:presLayoutVars>
          <dgm:bulletEnabled val="1"/>
        </dgm:presLayoutVars>
      </dgm:prSet>
      <dgm:spPr/>
    </dgm:pt>
    <dgm:pt modelId="{693D40D7-BC8C-41ED-BAE5-7C0C3C9EFDF8}" type="pres">
      <dgm:prSet presAssocID="{BBD7F61F-8041-4654-B7CA-78045C71F571}" presName="Name13" presStyleLbl="parChTrans1D2" presStyleIdx="6" presStyleCnt="15"/>
      <dgm:spPr/>
    </dgm:pt>
    <dgm:pt modelId="{D4712A2E-07B6-40BE-92F9-6FA760CA80E5}" type="pres">
      <dgm:prSet presAssocID="{74C1761A-BE08-4DDC-9DED-99F6138CB41D}" presName="childText" presStyleLbl="bgAcc1" presStyleIdx="6" presStyleCnt="15">
        <dgm:presLayoutVars>
          <dgm:bulletEnabled val="1"/>
        </dgm:presLayoutVars>
      </dgm:prSet>
      <dgm:spPr/>
    </dgm:pt>
    <dgm:pt modelId="{50B8B34D-5D22-4958-A087-4E4ABD29800B}" type="pres">
      <dgm:prSet presAssocID="{D76BA048-B408-436C-8C95-60FEE1A2777A}" presName="root" presStyleCnt="0"/>
      <dgm:spPr/>
    </dgm:pt>
    <dgm:pt modelId="{7638C042-6218-4F14-9F58-9C47219001B6}" type="pres">
      <dgm:prSet presAssocID="{D76BA048-B408-436C-8C95-60FEE1A2777A}" presName="rootComposite" presStyleCnt="0"/>
      <dgm:spPr/>
    </dgm:pt>
    <dgm:pt modelId="{1A785267-34DE-4EE0-994E-EC0FE4549FE7}" type="pres">
      <dgm:prSet presAssocID="{D76BA048-B408-436C-8C95-60FEE1A2777A}" presName="rootText" presStyleLbl="node1" presStyleIdx="3" presStyleCnt="6" custScaleX="116422"/>
      <dgm:spPr/>
    </dgm:pt>
    <dgm:pt modelId="{2DDF2049-0A34-47C4-98F6-CA870C647200}" type="pres">
      <dgm:prSet presAssocID="{D76BA048-B408-436C-8C95-60FEE1A2777A}" presName="rootConnector" presStyleLbl="node1" presStyleIdx="3" presStyleCnt="6"/>
      <dgm:spPr/>
    </dgm:pt>
    <dgm:pt modelId="{6DE39B25-7457-44EF-94D2-CC677494812B}" type="pres">
      <dgm:prSet presAssocID="{D76BA048-B408-436C-8C95-60FEE1A2777A}" presName="childShape" presStyleCnt="0"/>
      <dgm:spPr/>
    </dgm:pt>
    <dgm:pt modelId="{5AD7C404-762F-48E5-96C5-98746E311A29}" type="pres">
      <dgm:prSet presAssocID="{B9EE3068-BEC6-4E9E-B4E8-F02D586F33A2}" presName="Name13" presStyleLbl="parChTrans1D2" presStyleIdx="7" presStyleCnt="15"/>
      <dgm:spPr/>
    </dgm:pt>
    <dgm:pt modelId="{8DC8DD12-4609-43B7-9A48-5259A7FA5267}" type="pres">
      <dgm:prSet presAssocID="{BCF56419-2F87-4865-9288-BAE03E034BA5}" presName="childText" presStyleLbl="bgAcc1" presStyleIdx="7" presStyleCnt="15">
        <dgm:presLayoutVars>
          <dgm:bulletEnabled val="1"/>
        </dgm:presLayoutVars>
      </dgm:prSet>
      <dgm:spPr/>
    </dgm:pt>
    <dgm:pt modelId="{CDC77C65-41A6-4E00-A298-A1E8A1BDF9CE}" type="pres">
      <dgm:prSet presAssocID="{8C3C7180-C545-498C-A1EA-3E3EA42FE17B}" presName="Name13" presStyleLbl="parChTrans1D2" presStyleIdx="8" presStyleCnt="15"/>
      <dgm:spPr/>
    </dgm:pt>
    <dgm:pt modelId="{FF916FEF-AA34-4A34-8248-F4706C7B6047}" type="pres">
      <dgm:prSet presAssocID="{5D212CE2-B912-42F1-AE5F-0CE31DEC2826}" presName="childText" presStyleLbl="bgAcc1" presStyleIdx="8" presStyleCnt="15">
        <dgm:presLayoutVars>
          <dgm:bulletEnabled val="1"/>
        </dgm:presLayoutVars>
      </dgm:prSet>
      <dgm:spPr/>
    </dgm:pt>
    <dgm:pt modelId="{5608E8FD-65D6-4481-B697-C96FA093EB06}" type="pres">
      <dgm:prSet presAssocID="{29D96C3B-C0DE-4215-8628-03743840C071}" presName="Name13" presStyleLbl="parChTrans1D2" presStyleIdx="9" presStyleCnt="15"/>
      <dgm:spPr/>
    </dgm:pt>
    <dgm:pt modelId="{7313B567-0AEE-4BC1-A420-E6ED7D374EF4}" type="pres">
      <dgm:prSet presAssocID="{A19AB3E4-F01A-439C-9CB7-48E109C4A754}" presName="childText" presStyleLbl="bgAcc1" presStyleIdx="9" presStyleCnt="15">
        <dgm:presLayoutVars>
          <dgm:bulletEnabled val="1"/>
        </dgm:presLayoutVars>
      </dgm:prSet>
      <dgm:spPr/>
    </dgm:pt>
    <dgm:pt modelId="{DEFF8000-7941-46A2-84F9-550DC4C6A69F}" type="pres">
      <dgm:prSet presAssocID="{7F6813BC-9A88-429F-8AFE-8600F5747E64}" presName="root" presStyleCnt="0"/>
      <dgm:spPr/>
    </dgm:pt>
    <dgm:pt modelId="{AE7C2D23-E219-49F2-8769-DACED405EFA5}" type="pres">
      <dgm:prSet presAssocID="{7F6813BC-9A88-429F-8AFE-8600F5747E64}" presName="rootComposite" presStyleCnt="0"/>
      <dgm:spPr/>
    </dgm:pt>
    <dgm:pt modelId="{3C2F6B0C-C7F6-4C28-922C-27AA262BD291}" type="pres">
      <dgm:prSet presAssocID="{7F6813BC-9A88-429F-8AFE-8600F5747E64}" presName="rootText" presStyleLbl="node1" presStyleIdx="4" presStyleCnt="6"/>
      <dgm:spPr/>
    </dgm:pt>
    <dgm:pt modelId="{94131B15-02DC-4F5D-A5C1-115765290CEE}" type="pres">
      <dgm:prSet presAssocID="{7F6813BC-9A88-429F-8AFE-8600F5747E64}" presName="rootConnector" presStyleLbl="node1" presStyleIdx="4" presStyleCnt="6"/>
      <dgm:spPr/>
    </dgm:pt>
    <dgm:pt modelId="{62EBA326-E7A6-43CE-A806-9560591AE65D}" type="pres">
      <dgm:prSet presAssocID="{7F6813BC-9A88-429F-8AFE-8600F5747E64}" presName="childShape" presStyleCnt="0"/>
      <dgm:spPr/>
    </dgm:pt>
    <dgm:pt modelId="{BC33C5F0-1B0A-4742-BF41-DF31973651A4}" type="pres">
      <dgm:prSet presAssocID="{1001FC6A-F4D0-4416-95E5-ED1BC4EECB71}" presName="Name13" presStyleLbl="parChTrans1D2" presStyleIdx="10" presStyleCnt="15"/>
      <dgm:spPr/>
    </dgm:pt>
    <dgm:pt modelId="{81069371-83E1-42E3-8124-DD3CB5165592}" type="pres">
      <dgm:prSet presAssocID="{8D3ED29C-7426-4EF1-87CB-27A10C9CEBF6}" presName="childText" presStyleLbl="bgAcc1" presStyleIdx="10" presStyleCnt="15">
        <dgm:presLayoutVars>
          <dgm:bulletEnabled val="1"/>
        </dgm:presLayoutVars>
      </dgm:prSet>
      <dgm:spPr/>
    </dgm:pt>
    <dgm:pt modelId="{8E0B6482-6F4D-48B7-B284-28AE0A48D23C}" type="pres">
      <dgm:prSet presAssocID="{F6DAC14D-0C73-4CD4-9951-2B0DFB9400F6}" presName="Name13" presStyleLbl="parChTrans1D2" presStyleIdx="11" presStyleCnt="15"/>
      <dgm:spPr/>
    </dgm:pt>
    <dgm:pt modelId="{E9736E59-A7EE-4087-82DB-0A3ED93677D1}" type="pres">
      <dgm:prSet presAssocID="{353CF3B8-9E6C-4957-829F-3A56394A25FE}" presName="childText" presStyleLbl="bgAcc1" presStyleIdx="11" presStyleCnt="15">
        <dgm:presLayoutVars>
          <dgm:bulletEnabled val="1"/>
        </dgm:presLayoutVars>
      </dgm:prSet>
      <dgm:spPr/>
    </dgm:pt>
    <dgm:pt modelId="{B446813C-FEE6-4D71-8A56-FE0C350EDCCA}" type="pres">
      <dgm:prSet presAssocID="{BC6EE6F2-4E67-474E-96D2-01BF4F41FA63}" presName="Name13" presStyleLbl="parChTrans1D2" presStyleIdx="12" presStyleCnt="15"/>
      <dgm:spPr/>
    </dgm:pt>
    <dgm:pt modelId="{A71331A2-3C41-4F60-AEFD-5E6093416942}" type="pres">
      <dgm:prSet presAssocID="{5E6BA48F-4AC4-4E1F-947F-3FC297BC622B}" presName="childText" presStyleLbl="bgAcc1" presStyleIdx="12" presStyleCnt="15">
        <dgm:presLayoutVars>
          <dgm:bulletEnabled val="1"/>
        </dgm:presLayoutVars>
      </dgm:prSet>
      <dgm:spPr/>
    </dgm:pt>
    <dgm:pt modelId="{BC9806A2-5EC5-4AC4-B556-B3AE5C09197A}" type="pres">
      <dgm:prSet presAssocID="{97AE5F0E-3052-4A3D-B0AA-EB8D4C99B784}" presName="Name13" presStyleLbl="parChTrans1D2" presStyleIdx="13" presStyleCnt="15"/>
      <dgm:spPr/>
    </dgm:pt>
    <dgm:pt modelId="{B473D088-FEC1-42D9-AFFD-09FFEC163775}" type="pres">
      <dgm:prSet presAssocID="{8F0723EE-72DD-4908-A8F0-B481E68C5DEB}" presName="childText" presStyleLbl="bgAcc1" presStyleIdx="13" presStyleCnt="15">
        <dgm:presLayoutVars>
          <dgm:bulletEnabled val="1"/>
        </dgm:presLayoutVars>
      </dgm:prSet>
      <dgm:spPr/>
    </dgm:pt>
    <dgm:pt modelId="{A4BE7F27-0C23-4B45-8FBB-164F0D834004}" type="pres">
      <dgm:prSet presAssocID="{19C4EAF0-45CB-4786-8665-C419571EB360}" presName="root" presStyleCnt="0"/>
      <dgm:spPr/>
    </dgm:pt>
    <dgm:pt modelId="{6AD55779-1732-4A1E-96D1-A33CCE21DCBA}" type="pres">
      <dgm:prSet presAssocID="{19C4EAF0-45CB-4786-8665-C419571EB360}" presName="rootComposite" presStyleCnt="0"/>
      <dgm:spPr/>
    </dgm:pt>
    <dgm:pt modelId="{93B12859-C897-4B65-8383-A4C1C20C1B04}" type="pres">
      <dgm:prSet presAssocID="{19C4EAF0-45CB-4786-8665-C419571EB360}" presName="rootText" presStyleLbl="node1" presStyleIdx="5" presStyleCnt="6"/>
      <dgm:spPr/>
    </dgm:pt>
    <dgm:pt modelId="{A0644571-6798-4C03-AB3E-FCB316A32E22}" type="pres">
      <dgm:prSet presAssocID="{19C4EAF0-45CB-4786-8665-C419571EB360}" presName="rootConnector" presStyleLbl="node1" presStyleIdx="5" presStyleCnt="6"/>
      <dgm:spPr/>
    </dgm:pt>
    <dgm:pt modelId="{4A135C51-80B4-48E2-9684-793549677B5E}" type="pres">
      <dgm:prSet presAssocID="{19C4EAF0-45CB-4786-8665-C419571EB360}" presName="childShape" presStyleCnt="0"/>
      <dgm:spPr/>
    </dgm:pt>
    <dgm:pt modelId="{294A5A72-D6D0-4BD4-9F27-36C946C40D57}" type="pres">
      <dgm:prSet presAssocID="{196D147A-337E-4ACE-89CC-30585179A087}" presName="Name13" presStyleLbl="parChTrans1D2" presStyleIdx="14" presStyleCnt="15"/>
      <dgm:spPr/>
    </dgm:pt>
    <dgm:pt modelId="{691DAFEF-F037-44FA-9DE7-C698F50E063E}" type="pres">
      <dgm:prSet presAssocID="{48C4A79F-85E2-4A08-B379-1459AB54453B}" presName="childText" presStyleLbl="bgAcc1" presStyleIdx="14" presStyleCnt="15">
        <dgm:presLayoutVars>
          <dgm:bulletEnabled val="1"/>
        </dgm:presLayoutVars>
      </dgm:prSet>
      <dgm:spPr/>
    </dgm:pt>
  </dgm:ptLst>
  <dgm:cxnLst>
    <dgm:cxn modelId="{C2672C00-59FB-44FC-9EB8-CC9481199A4F}" srcId="{BB8A2C33-EF02-49A6-9384-F40553D8631D}" destId="{DF6393B3-5326-4708-9841-C666B27B3E48}" srcOrd="1" destOrd="0" parTransId="{8D4F8C3D-E614-4D06-81A1-EE7EFB885729}" sibTransId="{647734DE-EA93-4235-9CD2-108D43C8303A}"/>
    <dgm:cxn modelId="{F3BBBD07-D786-4154-A785-B0A88ED54A43}" type="presOf" srcId="{F61DCC76-580D-48B5-A102-E224CBBB7FFE}" destId="{287C16B4-5689-4B3C-A7D2-F5263226D085}" srcOrd="0" destOrd="0" presId="urn:microsoft.com/office/officeart/2005/8/layout/hierarchy3"/>
    <dgm:cxn modelId="{0C03D316-9EBB-49DD-A977-4588B180E7F2}" srcId="{7F6813BC-9A88-429F-8AFE-8600F5747E64}" destId="{353CF3B8-9E6C-4957-829F-3A56394A25FE}" srcOrd="1" destOrd="0" parTransId="{F6DAC14D-0C73-4CD4-9951-2B0DFB9400F6}" sibTransId="{96D3E11F-8F7D-4C8F-8FB1-87026418574F}"/>
    <dgm:cxn modelId="{558C6E17-C94C-4F67-A0FE-0D76FCD86D7D}" srcId="{F61DCC76-580D-48B5-A102-E224CBBB7FFE}" destId="{AAFFFBE1-0DF4-492C-93C7-79179F1996C2}" srcOrd="0" destOrd="0" parTransId="{1475E763-A23B-4E10-A495-50423DD06AEC}" sibTransId="{B21400F5-2E64-4675-9053-5AC580EB9BD1}"/>
    <dgm:cxn modelId="{8D14A717-B37A-414A-A64D-90C81A26D72C}" srcId="{BB8A2C33-EF02-49A6-9384-F40553D8631D}" destId="{54DFCCEC-E35F-495E-9DEC-D6176F83562D}" srcOrd="0" destOrd="0" parTransId="{3F7C2C8E-D47A-4278-A069-AC61A490A9C3}" sibTransId="{56FD5E9E-82D7-4894-AD12-D7391F676D03}"/>
    <dgm:cxn modelId="{BDA0ED17-DB6A-465A-9017-17ED09D37EC4}" srcId="{CE36E8B7-E448-4EAB-89D1-F29C758525EE}" destId="{F61DCC76-580D-48B5-A102-E224CBBB7FFE}" srcOrd="0" destOrd="0" parTransId="{C323804B-32FC-4786-AB25-9EF7F88BD571}" sibTransId="{586B7A2C-ACCE-43CE-87F4-DA4BCC2EF6CD}"/>
    <dgm:cxn modelId="{14FF6F19-0943-48B6-8040-886B2FF7495B}" type="presOf" srcId="{562A5E0F-067C-47C3-A414-AF5F8252CAA7}" destId="{419C4F9E-B9A8-466A-A70E-70062B87CFFA}" srcOrd="0" destOrd="0" presId="urn:microsoft.com/office/officeart/2005/8/layout/hierarchy3"/>
    <dgm:cxn modelId="{834ED11A-9242-4D4F-B820-FFF3CE0CFE12}" type="presOf" srcId="{8BA0E01C-51E0-4955-B33B-D2AF7BF0212A}" destId="{5794EA1F-1871-4485-83B1-9F18C6A457FB}" srcOrd="0" destOrd="0" presId="urn:microsoft.com/office/officeart/2005/8/layout/hierarchy3"/>
    <dgm:cxn modelId="{6464BD1F-D6A9-49B0-9106-61B9F4C0AF20}" srcId="{D76BA048-B408-436C-8C95-60FEE1A2777A}" destId="{5D212CE2-B912-42F1-AE5F-0CE31DEC2826}" srcOrd="1" destOrd="0" parTransId="{8C3C7180-C545-498C-A1EA-3E3EA42FE17B}" sibTransId="{045122B4-3BFE-44DD-BD22-B6F3BC201C67}"/>
    <dgm:cxn modelId="{8E7BA422-EBEB-4EE8-81D5-EE16048CDE55}" type="presOf" srcId="{4F872870-EB85-487F-9F22-550984E2123C}" destId="{FD2D313F-6AEB-4EA7-8A78-8C7500807E3E}" srcOrd="0" destOrd="0" presId="urn:microsoft.com/office/officeart/2005/8/layout/hierarchy3"/>
    <dgm:cxn modelId="{2CEDDB28-5EE3-49EC-9FB5-3F410E3AE930}" srcId="{AD8AC640-5E0A-4600-BB62-F3555BE66D81}" destId="{8BA0E01C-51E0-4955-B33B-D2AF7BF0212A}" srcOrd="0" destOrd="0" parTransId="{562A5E0F-067C-47C3-A414-AF5F8252CAA7}" sibTransId="{F5C90C80-23D2-4DC0-9327-C5A6FB3DE081}"/>
    <dgm:cxn modelId="{8886F228-E2ED-41D8-87D2-E6D20E0D7785}" type="presOf" srcId="{8F0723EE-72DD-4908-A8F0-B481E68C5DEB}" destId="{B473D088-FEC1-42D9-AFFD-09FFEC163775}" srcOrd="0" destOrd="0" presId="urn:microsoft.com/office/officeart/2005/8/layout/hierarchy3"/>
    <dgm:cxn modelId="{29B9DF34-3C33-4BCA-B9EC-D0C8F58D609D}" srcId="{D76BA048-B408-436C-8C95-60FEE1A2777A}" destId="{BCF56419-2F87-4865-9288-BAE03E034BA5}" srcOrd="0" destOrd="0" parTransId="{B9EE3068-BEC6-4E9E-B4E8-F02D586F33A2}" sibTransId="{E8C83240-C8C1-42F3-9474-F8DB34547A08}"/>
    <dgm:cxn modelId="{3AE96336-237C-4086-8F75-8616B6958D28}" type="presOf" srcId="{BC6EE6F2-4E67-474E-96D2-01BF4F41FA63}" destId="{B446813C-FEE6-4D71-8A56-FE0C350EDCCA}" srcOrd="0" destOrd="0" presId="urn:microsoft.com/office/officeart/2005/8/layout/hierarchy3"/>
    <dgm:cxn modelId="{503DA73A-5B9B-49C9-97D4-5114D9FD5875}" type="presOf" srcId="{97AE5F0E-3052-4A3D-B0AA-EB8D4C99B784}" destId="{BC9806A2-5EC5-4AC4-B556-B3AE5C09197A}" srcOrd="0" destOrd="0" presId="urn:microsoft.com/office/officeart/2005/8/layout/hierarchy3"/>
    <dgm:cxn modelId="{42AED340-ED1B-4DB3-B840-C3D3CB666FA9}" type="presOf" srcId="{8D3ED29C-7426-4EF1-87CB-27A10C9CEBF6}" destId="{81069371-83E1-42E3-8124-DD3CB5165592}" srcOrd="0" destOrd="0" presId="urn:microsoft.com/office/officeart/2005/8/layout/hierarchy3"/>
    <dgm:cxn modelId="{D4705261-DEA0-4669-8D68-C60092529E27}" srcId="{CE36E8B7-E448-4EAB-89D1-F29C758525EE}" destId="{AD8AC640-5E0A-4600-BB62-F3555BE66D81}" srcOrd="1" destOrd="0" parTransId="{02E5AD59-0B08-4632-8236-ED64D4AAA159}" sibTransId="{1C9F3EE4-A14D-43D2-AF23-867CD19EA2D8}"/>
    <dgm:cxn modelId="{7FEA516E-8D39-417D-A1CC-9DC317B59D40}" type="presOf" srcId="{D76BA048-B408-436C-8C95-60FEE1A2777A}" destId="{1A785267-34DE-4EE0-994E-EC0FE4549FE7}" srcOrd="0" destOrd="0" presId="urn:microsoft.com/office/officeart/2005/8/layout/hierarchy3"/>
    <dgm:cxn modelId="{F387344F-D639-47DD-9925-F03A53BE2591}" srcId="{CE36E8B7-E448-4EAB-89D1-F29C758525EE}" destId="{7F6813BC-9A88-429F-8AFE-8600F5747E64}" srcOrd="4" destOrd="0" parTransId="{24148973-8935-4756-B8F7-A052B4462BCF}" sibTransId="{D4784929-AC2B-4114-9DCD-A5BB632B89EF}"/>
    <dgm:cxn modelId="{CA780C50-F33C-45C6-B5A1-BAED480D4213}" type="presOf" srcId="{19C4EAF0-45CB-4786-8665-C419571EB360}" destId="{93B12859-C897-4B65-8383-A4C1C20C1B04}" srcOrd="0" destOrd="0" presId="urn:microsoft.com/office/officeart/2005/8/layout/hierarchy3"/>
    <dgm:cxn modelId="{6F283F50-54E9-4718-94DF-0699EA525F67}" type="presOf" srcId="{F554B923-1A40-47CE-B02B-2C08D047B3D1}" destId="{4E2C3AC9-B45F-424E-8BC0-97D486DD9391}" srcOrd="0" destOrd="0" presId="urn:microsoft.com/office/officeart/2005/8/layout/hierarchy3"/>
    <dgm:cxn modelId="{3CCE9470-BAC1-498C-BD83-939BBF25FC53}" type="presOf" srcId="{AD8AC640-5E0A-4600-BB62-F3555BE66D81}" destId="{1400EF42-29C9-4FA3-A81D-CFD5E4ADDF51}" srcOrd="0" destOrd="0" presId="urn:microsoft.com/office/officeart/2005/8/layout/hierarchy3"/>
    <dgm:cxn modelId="{3A9BAC75-12CE-4CFF-BAE8-984CF60DC796}" srcId="{7F6813BC-9A88-429F-8AFE-8600F5747E64}" destId="{5E6BA48F-4AC4-4E1F-947F-3FC297BC622B}" srcOrd="2" destOrd="0" parTransId="{BC6EE6F2-4E67-474E-96D2-01BF4F41FA63}" sibTransId="{64C316A8-3FC3-4773-B94B-5B3CE458F9F8}"/>
    <dgm:cxn modelId="{50C45C77-09D9-4378-BA01-12C00811A8F3}" type="presOf" srcId="{353CF3B8-9E6C-4957-829F-3A56394A25FE}" destId="{E9736E59-A7EE-4087-82DB-0A3ED93677D1}" srcOrd="0" destOrd="0" presId="urn:microsoft.com/office/officeart/2005/8/layout/hierarchy3"/>
    <dgm:cxn modelId="{238B5A58-1E82-4844-955A-8070E01A9567}" type="presOf" srcId="{8C3C7180-C545-498C-A1EA-3E3EA42FE17B}" destId="{CDC77C65-41A6-4E00-A298-A1E8A1BDF9CE}" srcOrd="0" destOrd="0" presId="urn:microsoft.com/office/officeart/2005/8/layout/hierarchy3"/>
    <dgm:cxn modelId="{B26B8E5A-BC4F-463B-9344-5820AC8DCE1C}" type="presOf" srcId="{196D147A-337E-4ACE-89CC-30585179A087}" destId="{294A5A72-D6D0-4BD4-9F27-36C946C40D57}" srcOrd="0" destOrd="0" presId="urn:microsoft.com/office/officeart/2005/8/layout/hierarchy3"/>
    <dgm:cxn modelId="{83259583-0966-4131-8A33-89F8E65427BF}" type="presOf" srcId="{A19AB3E4-F01A-439C-9CB7-48E109C4A754}" destId="{7313B567-0AEE-4BC1-A420-E6ED7D374EF4}" srcOrd="0" destOrd="0" presId="urn:microsoft.com/office/officeart/2005/8/layout/hierarchy3"/>
    <dgm:cxn modelId="{2B457985-6441-42DD-A15E-C41D93003E36}" type="presOf" srcId="{19C4EAF0-45CB-4786-8665-C419571EB360}" destId="{A0644571-6798-4C03-AB3E-FCB316A32E22}" srcOrd="1" destOrd="0" presId="urn:microsoft.com/office/officeart/2005/8/layout/hierarchy3"/>
    <dgm:cxn modelId="{4008F989-A673-4234-AEC7-89592215E561}" type="presOf" srcId="{54DFCCEC-E35F-495E-9DEC-D6176F83562D}" destId="{CE752FBF-3BAB-4553-ABA6-25D156B05E03}" srcOrd="0" destOrd="0" presId="urn:microsoft.com/office/officeart/2005/8/layout/hierarchy3"/>
    <dgm:cxn modelId="{5FB24F8C-95D3-4A7D-B24E-A59A814C9C80}" srcId="{7F6813BC-9A88-429F-8AFE-8600F5747E64}" destId="{8D3ED29C-7426-4EF1-87CB-27A10C9CEBF6}" srcOrd="0" destOrd="0" parTransId="{1001FC6A-F4D0-4416-95E5-ED1BC4EECB71}" sibTransId="{F21C22AC-BAE3-459E-9677-5FDA0A2C3B7D}"/>
    <dgm:cxn modelId="{DA3CD48C-8EFC-4622-A17D-134324135B77}" type="presOf" srcId="{AAFFFBE1-0DF4-492C-93C7-79179F1996C2}" destId="{96E9DFD0-E457-450B-B221-B91AE89C5A17}" srcOrd="0" destOrd="0" presId="urn:microsoft.com/office/officeart/2005/8/layout/hierarchy3"/>
    <dgm:cxn modelId="{C4171594-E097-4820-8CB2-BBBD7151C969}" type="presOf" srcId="{B9EE3068-BEC6-4E9E-B4E8-F02D586F33A2}" destId="{5AD7C404-762F-48E5-96C5-98746E311A29}" srcOrd="0" destOrd="0" presId="urn:microsoft.com/office/officeart/2005/8/layout/hierarchy3"/>
    <dgm:cxn modelId="{A9960095-190D-4742-8389-76E5721C0E8E}" type="presOf" srcId="{1475E763-A23B-4E10-A495-50423DD06AEC}" destId="{794475AF-6447-4F3B-B8DC-C2535E03AA4F}" srcOrd="0" destOrd="0" presId="urn:microsoft.com/office/officeart/2005/8/layout/hierarchy3"/>
    <dgm:cxn modelId="{0426F39D-8388-4167-B862-9BEA0C30DC66}" type="presOf" srcId="{F6DAC14D-0C73-4CD4-9951-2B0DFB9400F6}" destId="{8E0B6482-6F4D-48B7-B284-28AE0A48D23C}" srcOrd="0" destOrd="0" presId="urn:microsoft.com/office/officeart/2005/8/layout/hierarchy3"/>
    <dgm:cxn modelId="{BC01129E-CF0B-4187-B0D6-04617FD076AB}" type="presOf" srcId="{29D96C3B-C0DE-4215-8628-03743840C071}" destId="{5608E8FD-65D6-4481-B697-C96FA093EB06}" srcOrd="0" destOrd="0" presId="urn:microsoft.com/office/officeart/2005/8/layout/hierarchy3"/>
    <dgm:cxn modelId="{6BF6D9A1-F34F-4AFC-87E7-D6EA6B386EAA}" type="presOf" srcId="{8D4F8C3D-E614-4D06-81A1-EE7EFB885729}" destId="{D0EFFED4-5693-4880-A6C4-516E5764FB46}" srcOrd="0" destOrd="0" presId="urn:microsoft.com/office/officeart/2005/8/layout/hierarchy3"/>
    <dgm:cxn modelId="{DCF060A2-2A7B-4A8B-88BB-D65EFB298D88}" srcId="{CE36E8B7-E448-4EAB-89D1-F29C758525EE}" destId="{BB8A2C33-EF02-49A6-9384-F40553D8631D}" srcOrd="2" destOrd="0" parTransId="{A207E86E-A20E-4894-8A28-03CBD7510B0F}" sibTransId="{B10AA763-4D1A-4521-9476-DEE509BF7899}"/>
    <dgm:cxn modelId="{07F751A4-4013-4862-AE05-9ADB304E9DDF}" type="presOf" srcId="{BB8A2C33-EF02-49A6-9384-F40553D8631D}" destId="{7DC8A16D-B9AB-4C64-A65D-C73B4A108DFA}" srcOrd="1" destOrd="0" presId="urn:microsoft.com/office/officeart/2005/8/layout/hierarchy3"/>
    <dgm:cxn modelId="{3677F7A4-C451-4311-B127-7E78E1C64BC9}" srcId="{CE36E8B7-E448-4EAB-89D1-F29C758525EE}" destId="{19C4EAF0-45CB-4786-8665-C419571EB360}" srcOrd="5" destOrd="0" parTransId="{F54F6645-EA9F-4AFD-817A-F9A7E1CC866E}" sibTransId="{949EDCE0-2285-4699-AC09-998960FA8BFA}"/>
    <dgm:cxn modelId="{A7A115A5-4AD4-43DB-BD97-E331299212A3}" type="presOf" srcId="{BCF56419-2F87-4865-9288-BAE03E034BA5}" destId="{8DC8DD12-4609-43B7-9A48-5259A7FA5267}" srcOrd="0" destOrd="0" presId="urn:microsoft.com/office/officeart/2005/8/layout/hierarchy3"/>
    <dgm:cxn modelId="{DC4FF6A7-D346-463D-8333-83FA175EBBFD}" type="presOf" srcId="{AD8AC640-5E0A-4600-BB62-F3555BE66D81}" destId="{D0CA74FC-7216-40DD-8712-0ABA35522E5D}" srcOrd="1" destOrd="0" presId="urn:microsoft.com/office/officeart/2005/8/layout/hierarchy3"/>
    <dgm:cxn modelId="{548070A9-A535-4CF4-ABFA-0DFEAD11805C}" srcId="{BB8A2C33-EF02-49A6-9384-F40553D8631D}" destId="{74C1761A-BE08-4DDC-9DED-99F6138CB41D}" srcOrd="2" destOrd="0" parTransId="{BBD7F61F-8041-4654-B7CA-78045C71F571}" sibTransId="{A31F4764-A743-42D7-8F89-9AD0EC900176}"/>
    <dgm:cxn modelId="{3FDAC7B8-25EF-44A4-B118-A83F753CE456}" type="presOf" srcId="{74C1761A-BE08-4DDC-9DED-99F6138CB41D}" destId="{D4712A2E-07B6-40BE-92F9-6FA760CA80E5}" srcOrd="0" destOrd="0" presId="urn:microsoft.com/office/officeart/2005/8/layout/hierarchy3"/>
    <dgm:cxn modelId="{3AE6EFB9-B53F-4817-966D-80AC94505147}" type="presOf" srcId="{5E6BA48F-4AC4-4E1F-947F-3FC297BC622B}" destId="{A71331A2-3C41-4F60-AEFD-5E6093416942}" srcOrd="0" destOrd="0" presId="urn:microsoft.com/office/officeart/2005/8/layout/hierarchy3"/>
    <dgm:cxn modelId="{9EFC02BF-D14E-4CEA-87F1-1C51F2BA18A7}" type="presOf" srcId="{7F6813BC-9A88-429F-8AFE-8600F5747E64}" destId="{3C2F6B0C-C7F6-4C28-922C-27AA262BD291}" srcOrd="0" destOrd="0" presId="urn:microsoft.com/office/officeart/2005/8/layout/hierarchy3"/>
    <dgm:cxn modelId="{D30EC9C2-15F6-4BBB-AC0E-E8021D219441}" srcId="{19C4EAF0-45CB-4786-8665-C419571EB360}" destId="{48C4A79F-85E2-4A08-B379-1459AB54453B}" srcOrd="0" destOrd="0" parTransId="{196D147A-337E-4ACE-89CC-30585179A087}" sibTransId="{5B749660-51C4-45F7-A377-7E7187B9F246}"/>
    <dgm:cxn modelId="{A472B2C8-8809-43AD-8129-F86C2DF93B80}" type="presOf" srcId="{48C4A79F-85E2-4A08-B379-1459AB54453B}" destId="{691DAFEF-F037-44FA-9DE7-C698F50E063E}" srcOrd="0" destOrd="0" presId="urn:microsoft.com/office/officeart/2005/8/layout/hierarchy3"/>
    <dgm:cxn modelId="{A69767CA-60D1-4798-A055-3D7164BE07C7}" type="presOf" srcId="{F61DCC76-580D-48B5-A102-E224CBBB7FFE}" destId="{154C7715-2D2E-4920-9269-6DEA78E39B55}" srcOrd="1" destOrd="0" presId="urn:microsoft.com/office/officeart/2005/8/layout/hierarchy3"/>
    <dgm:cxn modelId="{8BBFE2CF-5D6F-45AA-A0AD-52E5BCDC87E8}" type="presOf" srcId="{CE36E8B7-E448-4EAB-89D1-F29C758525EE}" destId="{DA6D109C-3C8A-458B-B977-A9899C16C616}" srcOrd="0" destOrd="0" presId="urn:microsoft.com/office/officeart/2005/8/layout/hierarchy3"/>
    <dgm:cxn modelId="{544D7ED1-A175-4B68-B02C-DB83CDD38598}" type="presOf" srcId="{1001FC6A-F4D0-4416-95E5-ED1BC4EECB71}" destId="{BC33C5F0-1B0A-4742-BF41-DF31973651A4}" srcOrd="0" destOrd="0" presId="urn:microsoft.com/office/officeart/2005/8/layout/hierarchy3"/>
    <dgm:cxn modelId="{FE989EDA-4FE7-4197-8AE2-00098BD1987F}" type="presOf" srcId="{DF6393B3-5326-4708-9841-C666B27B3E48}" destId="{34D7567C-2F7A-49AC-A8ED-ADC5F4B45646}" srcOrd="0" destOrd="0" presId="urn:microsoft.com/office/officeart/2005/8/layout/hierarchy3"/>
    <dgm:cxn modelId="{DE2874DF-2604-49EE-A977-779090BD5031}" type="presOf" srcId="{BB8A2C33-EF02-49A6-9384-F40553D8631D}" destId="{22101888-3F8C-43C4-BBF4-95C0A7B6E32B}" srcOrd="0" destOrd="0" presId="urn:microsoft.com/office/officeart/2005/8/layout/hierarchy3"/>
    <dgm:cxn modelId="{6F3255DF-27AC-44BD-A2FB-6B819B802F1C}" type="presOf" srcId="{107E7A89-79D3-4F4D-85AA-1AB80F701FE4}" destId="{9E62E595-C488-4D69-843C-784E0781F254}" srcOrd="0" destOrd="0" presId="urn:microsoft.com/office/officeart/2005/8/layout/hierarchy3"/>
    <dgm:cxn modelId="{6B67E6E0-01C8-40CF-BF82-914BF43247F7}" type="presOf" srcId="{D76BA048-B408-436C-8C95-60FEE1A2777A}" destId="{2DDF2049-0A34-47C4-98F6-CA870C647200}" srcOrd="1" destOrd="0" presId="urn:microsoft.com/office/officeart/2005/8/layout/hierarchy3"/>
    <dgm:cxn modelId="{C72469E1-5E7D-4CEA-B92E-6A0E0D8D51D2}" type="presOf" srcId="{7F6813BC-9A88-429F-8AFE-8600F5747E64}" destId="{94131B15-02DC-4F5D-A5C1-115765290CEE}" srcOrd="1" destOrd="0" presId="urn:microsoft.com/office/officeart/2005/8/layout/hierarchy3"/>
    <dgm:cxn modelId="{5BF428EC-1B9C-423C-8A1F-8BD91D6875FD}" srcId="{CE36E8B7-E448-4EAB-89D1-F29C758525EE}" destId="{D76BA048-B408-436C-8C95-60FEE1A2777A}" srcOrd="3" destOrd="0" parTransId="{7035613F-4950-4419-8286-FFB94B4D3078}" sibTransId="{4303259F-6EDC-40F6-8AFC-38D4DF39B516}"/>
    <dgm:cxn modelId="{FB61A8EF-718D-4ED1-87C2-6EA3D1499DB9}" type="presOf" srcId="{BBD7F61F-8041-4654-B7CA-78045C71F571}" destId="{693D40D7-BC8C-41ED-BAE5-7C0C3C9EFDF8}" srcOrd="0" destOrd="0" presId="urn:microsoft.com/office/officeart/2005/8/layout/hierarchy3"/>
    <dgm:cxn modelId="{71079CF1-DAD5-4FFB-8D06-D839AC14DB9A}" type="presOf" srcId="{A65CF8E8-85D6-4A05-9FF9-4988124A7571}" destId="{7D318021-11BA-4DB0-A987-1163DF6B2707}" srcOrd="0" destOrd="0" presId="urn:microsoft.com/office/officeart/2005/8/layout/hierarchy3"/>
    <dgm:cxn modelId="{BDF777F2-BA76-4346-82EA-C31E10B97A2F}" srcId="{D76BA048-B408-436C-8C95-60FEE1A2777A}" destId="{A19AB3E4-F01A-439C-9CB7-48E109C4A754}" srcOrd="2" destOrd="0" parTransId="{29D96C3B-C0DE-4215-8628-03743840C071}" sibTransId="{90262455-0865-4A45-A73E-47C8149114E0}"/>
    <dgm:cxn modelId="{C1DA48F5-CC53-4DCA-B70C-6A48F654F237}" type="presOf" srcId="{5D212CE2-B912-42F1-AE5F-0CE31DEC2826}" destId="{FF916FEF-AA34-4A34-8248-F4706C7B6047}" srcOrd="0" destOrd="0" presId="urn:microsoft.com/office/officeart/2005/8/layout/hierarchy3"/>
    <dgm:cxn modelId="{B8C527F8-3522-43C4-B211-FF298890468C}" type="presOf" srcId="{3F7C2C8E-D47A-4278-A069-AC61A490A9C3}" destId="{473DEBE8-9BC3-4C74-941F-EAD15E1C8C91}" srcOrd="0" destOrd="0" presId="urn:microsoft.com/office/officeart/2005/8/layout/hierarchy3"/>
    <dgm:cxn modelId="{4D0841FC-FBC0-4F36-A725-4C854A009D43}" srcId="{F61DCC76-580D-48B5-A102-E224CBBB7FFE}" destId="{107E7A89-79D3-4F4D-85AA-1AB80F701FE4}" srcOrd="1" destOrd="0" parTransId="{F554B923-1A40-47CE-B02B-2C08D047B3D1}" sibTransId="{F3BEED85-A6B1-428D-AC63-E17FB358A210}"/>
    <dgm:cxn modelId="{CC52A5FD-78F2-466B-9833-7ACE80A2563A}" srcId="{7F6813BC-9A88-429F-8AFE-8600F5747E64}" destId="{8F0723EE-72DD-4908-A8F0-B481E68C5DEB}" srcOrd="3" destOrd="0" parTransId="{97AE5F0E-3052-4A3D-B0AA-EB8D4C99B784}" sibTransId="{C2E308CB-64D9-46A5-BEE4-F61329D4F90A}"/>
    <dgm:cxn modelId="{0EE1CCFE-4BE8-409B-A6A8-B7EE279A3649}" srcId="{F61DCC76-580D-48B5-A102-E224CBBB7FFE}" destId="{A65CF8E8-85D6-4A05-9FF9-4988124A7571}" srcOrd="2" destOrd="0" parTransId="{4F872870-EB85-487F-9F22-550984E2123C}" sibTransId="{0DA32507-D9FB-42DC-8B66-5E06D95DEBD5}"/>
    <dgm:cxn modelId="{2904F5EE-0046-4F82-98A6-3DC860F65B03}" type="presParOf" srcId="{DA6D109C-3C8A-458B-B977-A9899C16C616}" destId="{E128F1D1-47FA-469F-89D5-BC98A66471E7}" srcOrd="0" destOrd="0" presId="urn:microsoft.com/office/officeart/2005/8/layout/hierarchy3"/>
    <dgm:cxn modelId="{9E19C49C-ECD5-4B88-81E8-98AD25967890}" type="presParOf" srcId="{E128F1D1-47FA-469F-89D5-BC98A66471E7}" destId="{C0882A53-79A7-4AC2-AA3B-D9160BAB18C4}" srcOrd="0" destOrd="0" presId="urn:microsoft.com/office/officeart/2005/8/layout/hierarchy3"/>
    <dgm:cxn modelId="{88AE2EFB-CBAF-435D-93F8-E8729D93124D}" type="presParOf" srcId="{C0882A53-79A7-4AC2-AA3B-D9160BAB18C4}" destId="{287C16B4-5689-4B3C-A7D2-F5263226D085}" srcOrd="0" destOrd="0" presId="urn:microsoft.com/office/officeart/2005/8/layout/hierarchy3"/>
    <dgm:cxn modelId="{1AFF9112-ECC3-4E0E-8F1F-650AC0CA6682}" type="presParOf" srcId="{C0882A53-79A7-4AC2-AA3B-D9160BAB18C4}" destId="{154C7715-2D2E-4920-9269-6DEA78E39B55}" srcOrd="1" destOrd="0" presId="urn:microsoft.com/office/officeart/2005/8/layout/hierarchy3"/>
    <dgm:cxn modelId="{87D2230A-000A-41CF-93F7-D1C388CAFFCF}" type="presParOf" srcId="{E128F1D1-47FA-469F-89D5-BC98A66471E7}" destId="{BA8A7F95-5C47-49CC-9E16-B01868CF1537}" srcOrd="1" destOrd="0" presId="urn:microsoft.com/office/officeart/2005/8/layout/hierarchy3"/>
    <dgm:cxn modelId="{9C593206-43ED-4DA6-85C0-A690B2EB72FD}" type="presParOf" srcId="{BA8A7F95-5C47-49CC-9E16-B01868CF1537}" destId="{794475AF-6447-4F3B-B8DC-C2535E03AA4F}" srcOrd="0" destOrd="0" presId="urn:microsoft.com/office/officeart/2005/8/layout/hierarchy3"/>
    <dgm:cxn modelId="{B79FD788-8D33-426B-BCD1-C41B2F3BB59B}" type="presParOf" srcId="{BA8A7F95-5C47-49CC-9E16-B01868CF1537}" destId="{96E9DFD0-E457-450B-B221-B91AE89C5A17}" srcOrd="1" destOrd="0" presId="urn:microsoft.com/office/officeart/2005/8/layout/hierarchy3"/>
    <dgm:cxn modelId="{68E2F60A-3496-49A8-86C1-009E76B9D85F}" type="presParOf" srcId="{BA8A7F95-5C47-49CC-9E16-B01868CF1537}" destId="{4E2C3AC9-B45F-424E-8BC0-97D486DD9391}" srcOrd="2" destOrd="0" presId="urn:microsoft.com/office/officeart/2005/8/layout/hierarchy3"/>
    <dgm:cxn modelId="{FB278D31-A9CE-4CA5-A6CA-0EB47F0982C0}" type="presParOf" srcId="{BA8A7F95-5C47-49CC-9E16-B01868CF1537}" destId="{9E62E595-C488-4D69-843C-784E0781F254}" srcOrd="3" destOrd="0" presId="urn:microsoft.com/office/officeart/2005/8/layout/hierarchy3"/>
    <dgm:cxn modelId="{B42657C0-7F88-4D5D-9929-69A7D227859F}" type="presParOf" srcId="{BA8A7F95-5C47-49CC-9E16-B01868CF1537}" destId="{FD2D313F-6AEB-4EA7-8A78-8C7500807E3E}" srcOrd="4" destOrd="0" presId="urn:microsoft.com/office/officeart/2005/8/layout/hierarchy3"/>
    <dgm:cxn modelId="{F26A8063-599D-4F6F-A3ED-C6EB0B092F8F}" type="presParOf" srcId="{BA8A7F95-5C47-49CC-9E16-B01868CF1537}" destId="{7D318021-11BA-4DB0-A987-1163DF6B2707}" srcOrd="5" destOrd="0" presId="urn:microsoft.com/office/officeart/2005/8/layout/hierarchy3"/>
    <dgm:cxn modelId="{D24642FF-F62F-4669-81D6-CE51746F121F}" type="presParOf" srcId="{DA6D109C-3C8A-458B-B977-A9899C16C616}" destId="{3C0AF5A6-8F6A-4633-82CD-319E89B3095E}" srcOrd="1" destOrd="0" presId="urn:microsoft.com/office/officeart/2005/8/layout/hierarchy3"/>
    <dgm:cxn modelId="{B59AA956-63C4-47B1-8FFA-B70C33EBF375}" type="presParOf" srcId="{3C0AF5A6-8F6A-4633-82CD-319E89B3095E}" destId="{15098CAE-B23E-4F91-9B1E-396F2CBB8327}" srcOrd="0" destOrd="0" presId="urn:microsoft.com/office/officeart/2005/8/layout/hierarchy3"/>
    <dgm:cxn modelId="{0EB1BA3F-BC6D-432E-94A5-035E66E84E35}" type="presParOf" srcId="{15098CAE-B23E-4F91-9B1E-396F2CBB8327}" destId="{1400EF42-29C9-4FA3-A81D-CFD5E4ADDF51}" srcOrd="0" destOrd="0" presId="urn:microsoft.com/office/officeart/2005/8/layout/hierarchy3"/>
    <dgm:cxn modelId="{EA0FA700-F96B-43E5-9D9C-CA6F973F223E}" type="presParOf" srcId="{15098CAE-B23E-4F91-9B1E-396F2CBB8327}" destId="{D0CA74FC-7216-40DD-8712-0ABA35522E5D}" srcOrd="1" destOrd="0" presId="urn:microsoft.com/office/officeart/2005/8/layout/hierarchy3"/>
    <dgm:cxn modelId="{2DEE4286-6B51-4732-82FA-111D3A15D0F2}" type="presParOf" srcId="{3C0AF5A6-8F6A-4633-82CD-319E89B3095E}" destId="{1D13D416-6476-454E-9EF1-8A8BFBA1034F}" srcOrd="1" destOrd="0" presId="urn:microsoft.com/office/officeart/2005/8/layout/hierarchy3"/>
    <dgm:cxn modelId="{4513E9F2-1614-4B72-889C-44E50388D2EA}" type="presParOf" srcId="{1D13D416-6476-454E-9EF1-8A8BFBA1034F}" destId="{419C4F9E-B9A8-466A-A70E-70062B87CFFA}" srcOrd="0" destOrd="0" presId="urn:microsoft.com/office/officeart/2005/8/layout/hierarchy3"/>
    <dgm:cxn modelId="{7F5C6B2B-7595-40A5-B635-5EEC67EADF41}" type="presParOf" srcId="{1D13D416-6476-454E-9EF1-8A8BFBA1034F}" destId="{5794EA1F-1871-4485-83B1-9F18C6A457FB}" srcOrd="1" destOrd="0" presId="urn:microsoft.com/office/officeart/2005/8/layout/hierarchy3"/>
    <dgm:cxn modelId="{FA2BD490-5DD8-4309-ACCE-8A01AED2E767}" type="presParOf" srcId="{DA6D109C-3C8A-458B-B977-A9899C16C616}" destId="{87E10C1B-FF1B-485F-8A9E-69FEB6505CFC}" srcOrd="2" destOrd="0" presId="urn:microsoft.com/office/officeart/2005/8/layout/hierarchy3"/>
    <dgm:cxn modelId="{ABEE7C0F-4D05-4856-9BF1-06B6C4360B6F}" type="presParOf" srcId="{87E10C1B-FF1B-485F-8A9E-69FEB6505CFC}" destId="{B23D661F-326E-45E5-A905-A55E32FAE199}" srcOrd="0" destOrd="0" presId="urn:microsoft.com/office/officeart/2005/8/layout/hierarchy3"/>
    <dgm:cxn modelId="{670A8F24-470D-4A78-8AC9-828AD2AFBB06}" type="presParOf" srcId="{B23D661F-326E-45E5-A905-A55E32FAE199}" destId="{22101888-3F8C-43C4-BBF4-95C0A7B6E32B}" srcOrd="0" destOrd="0" presId="urn:microsoft.com/office/officeart/2005/8/layout/hierarchy3"/>
    <dgm:cxn modelId="{9C3CF117-4186-4022-B5B8-BAF73DED94F7}" type="presParOf" srcId="{B23D661F-326E-45E5-A905-A55E32FAE199}" destId="{7DC8A16D-B9AB-4C64-A65D-C73B4A108DFA}" srcOrd="1" destOrd="0" presId="urn:microsoft.com/office/officeart/2005/8/layout/hierarchy3"/>
    <dgm:cxn modelId="{3767FF11-4AA9-48CF-B56E-2DC34ED1BCE6}" type="presParOf" srcId="{87E10C1B-FF1B-485F-8A9E-69FEB6505CFC}" destId="{390E3E60-E8CE-4F9A-8803-2800DA71DCA3}" srcOrd="1" destOrd="0" presId="urn:microsoft.com/office/officeart/2005/8/layout/hierarchy3"/>
    <dgm:cxn modelId="{5F60853C-9682-41E2-BD9B-AAD95CB40B27}" type="presParOf" srcId="{390E3E60-E8CE-4F9A-8803-2800DA71DCA3}" destId="{473DEBE8-9BC3-4C74-941F-EAD15E1C8C91}" srcOrd="0" destOrd="0" presId="urn:microsoft.com/office/officeart/2005/8/layout/hierarchy3"/>
    <dgm:cxn modelId="{17DEA7CE-81ED-4BBF-978E-0E02157E7417}" type="presParOf" srcId="{390E3E60-E8CE-4F9A-8803-2800DA71DCA3}" destId="{CE752FBF-3BAB-4553-ABA6-25D156B05E03}" srcOrd="1" destOrd="0" presId="urn:microsoft.com/office/officeart/2005/8/layout/hierarchy3"/>
    <dgm:cxn modelId="{E94EEE10-9E9A-4006-A26A-30D4D78FBC4B}" type="presParOf" srcId="{390E3E60-E8CE-4F9A-8803-2800DA71DCA3}" destId="{D0EFFED4-5693-4880-A6C4-516E5764FB46}" srcOrd="2" destOrd="0" presId="urn:microsoft.com/office/officeart/2005/8/layout/hierarchy3"/>
    <dgm:cxn modelId="{4BD7DDDE-20A3-4CCF-A7E5-031F81101F89}" type="presParOf" srcId="{390E3E60-E8CE-4F9A-8803-2800DA71DCA3}" destId="{34D7567C-2F7A-49AC-A8ED-ADC5F4B45646}" srcOrd="3" destOrd="0" presId="urn:microsoft.com/office/officeart/2005/8/layout/hierarchy3"/>
    <dgm:cxn modelId="{85B28FC3-7AAF-4398-BE16-D444469CD944}" type="presParOf" srcId="{390E3E60-E8CE-4F9A-8803-2800DA71DCA3}" destId="{693D40D7-BC8C-41ED-BAE5-7C0C3C9EFDF8}" srcOrd="4" destOrd="0" presId="urn:microsoft.com/office/officeart/2005/8/layout/hierarchy3"/>
    <dgm:cxn modelId="{BC3645CA-53B0-46D0-B0C8-9FF6E1BA6812}" type="presParOf" srcId="{390E3E60-E8CE-4F9A-8803-2800DA71DCA3}" destId="{D4712A2E-07B6-40BE-92F9-6FA760CA80E5}" srcOrd="5" destOrd="0" presId="urn:microsoft.com/office/officeart/2005/8/layout/hierarchy3"/>
    <dgm:cxn modelId="{E7177844-4F88-4086-B1B6-1237EE2F8F90}" type="presParOf" srcId="{DA6D109C-3C8A-458B-B977-A9899C16C616}" destId="{50B8B34D-5D22-4958-A087-4E4ABD29800B}" srcOrd="3" destOrd="0" presId="urn:microsoft.com/office/officeart/2005/8/layout/hierarchy3"/>
    <dgm:cxn modelId="{186E55FC-89C7-4C32-A1EA-6E0626E86A3F}" type="presParOf" srcId="{50B8B34D-5D22-4958-A087-4E4ABD29800B}" destId="{7638C042-6218-4F14-9F58-9C47219001B6}" srcOrd="0" destOrd="0" presId="urn:microsoft.com/office/officeart/2005/8/layout/hierarchy3"/>
    <dgm:cxn modelId="{E7307533-65AC-4D43-A233-A9B21F35C375}" type="presParOf" srcId="{7638C042-6218-4F14-9F58-9C47219001B6}" destId="{1A785267-34DE-4EE0-994E-EC0FE4549FE7}" srcOrd="0" destOrd="0" presId="urn:microsoft.com/office/officeart/2005/8/layout/hierarchy3"/>
    <dgm:cxn modelId="{9D2FF40B-6BB4-432A-81BB-BFEB51817352}" type="presParOf" srcId="{7638C042-6218-4F14-9F58-9C47219001B6}" destId="{2DDF2049-0A34-47C4-98F6-CA870C647200}" srcOrd="1" destOrd="0" presId="urn:microsoft.com/office/officeart/2005/8/layout/hierarchy3"/>
    <dgm:cxn modelId="{D0CF65B5-672E-4BA4-A416-A6C518F0845E}" type="presParOf" srcId="{50B8B34D-5D22-4958-A087-4E4ABD29800B}" destId="{6DE39B25-7457-44EF-94D2-CC677494812B}" srcOrd="1" destOrd="0" presId="urn:microsoft.com/office/officeart/2005/8/layout/hierarchy3"/>
    <dgm:cxn modelId="{8C8AC721-4CCD-4805-9EC7-C2DEBC6000E0}" type="presParOf" srcId="{6DE39B25-7457-44EF-94D2-CC677494812B}" destId="{5AD7C404-762F-48E5-96C5-98746E311A29}" srcOrd="0" destOrd="0" presId="urn:microsoft.com/office/officeart/2005/8/layout/hierarchy3"/>
    <dgm:cxn modelId="{B2742426-EF48-432E-AA1A-E60366AE3B3E}" type="presParOf" srcId="{6DE39B25-7457-44EF-94D2-CC677494812B}" destId="{8DC8DD12-4609-43B7-9A48-5259A7FA5267}" srcOrd="1" destOrd="0" presId="urn:microsoft.com/office/officeart/2005/8/layout/hierarchy3"/>
    <dgm:cxn modelId="{C1612083-4271-40EE-A6B1-6F80EE085F37}" type="presParOf" srcId="{6DE39B25-7457-44EF-94D2-CC677494812B}" destId="{CDC77C65-41A6-4E00-A298-A1E8A1BDF9CE}" srcOrd="2" destOrd="0" presId="urn:microsoft.com/office/officeart/2005/8/layout/hierarchy3"/>
    <dgm:cxn modelId="{9A380FDE-37B8-42C6-8C7A-6B1CA2E12DFF}" type="presParOf" srcId="{6DE39B25-7457-44EF-94D2-CC677494812B}" destId="{FF916FEF-AA34-4A34-8248-F4706C7B6047}" srcOrd="3" destOrd="0" presId="urn:microsoft.com/office/officeart/2005/8/layout/hierarchy3"/>
    <dgm:cxn modelId="{A8871ACE-0126-4330-A298-AC5D3F883BDD}" type="presParOf" srcId="{6DE39B25-7457-44EF-94D2-CC677494812B}" destId="{5608E8FD-65D6-4481-B697-C96FA093EB06}" srcOrd="4" destOrd="0" presId="urn:microsoft.com/office/officeart/2005/8/layout/hierarchy3"/>
    <dgm:cxn modelId="{B98BFE85-8F1F-45F5-AA97-6BC1A2A12661}" type="presParOf" srcId="{6DE39B25-7457-44EF-94D2-CC677494812B}" destId="{7313B567-0AEE-4BC1-A420-E6ED7D374EF4}" srcOrd="5" destOrd="0" presId="urn:microsoft.com/office/officeart/2005/8/layout/hierarchy3"/>
    <dgm:cxn modelId="{B1DDD545-A67E-4A7D-BFA9-B140F6ACD011}" type="presParOf" srcId="{DA6D109C-3C8A-458B-B977-A9899C16C616}" destId="{DEFF8000-7941-46A2-84F9-550DC4C6A69F}" srcOrd="4" destOrd="0" presId="urn:microsoft.com/office/officeart/2005/8/layout/hierarchy3"/>
    <dgm:cxn modelId="{5193E3D4-6C54-460A-B983-04324BD4BEA8}" type="presParOf" srcId="{DEFF8000-7941-46A2-84F9-550DC4C6A69F}" destId="{AE7C2D23-E219-49F2-8769-DACED405EFA5}" srcOrd="0" destOrd="0" presId="urn:microsoft.com/office/officeart/2005/8/layout/hierarchy3"/>
    <dgm:cxn modelId="{1A48225E-1877-4D9B-93B6-CAE6E8E6BF9A}" type="presParOf" srcId="{AE7C2D23-E219-49F2-8769-DACED405EFA5}" destId="{3C2F6B0C-C7F6-4C28-922C-27AA262BD291}" srcOrd="0" destOrd="0" presId="urn:microsoft.com/office/officeart/2005/8/layout/hierarchy3"/>
    <dgm:cxn modelId="{6D7001F4-072B-4632-95AD-DE140DBC97BB}" type="presParOf" srcId="{AE7C2D23-E219-49F2-8769-DACED405EFA5}" destId="{94131B15-02DC-4F5D-A5C1-115765290CEE}" srcOrd="1" destOrd="0" presId="urn:microsoft.com/office/officeart/2005/8/layout/hierarchy3"/>
    <dgm:cxn modelId="{7BFE82F6-F071-428D-8CD6-4CE9570C6CFA}" type="presParOf" srcId="{DEFF8000-7941-46A2-84F9-550DC4C6A69F}" destId="{62EBA326-E7A6-43CE-A806-9560591AE65D}" srcOrd="1" destOrd="0" presId="urn:microsoft.com/office/officeart/2005/8/layout/hierarchy3"/>
    <dgm:cxn modelId="{D8D4BE59-16B6-49C4-BD4D-C408A9FAB608}" type="presParOf" srcId="{62EBA326-E7A6-43CE-A806-9560591AE65D}" destId="{BC33C5F0-1B0A-4742-BF41-DF31973651A4}" srcOrd="0" destOrd="0" presId="urn:microsoft.com/office/officeart/2005/8/layout/hierarchy3"/>
    <dgm:cxn modelId="{EE60841F-328A-4610-92C1-3AFA4A9E9AAB}" type="presParOf" srcId="{62EBA326-E7A6-43CE-A806-9560591AE65D}" destId="{81069371-83E1-42E3-8124-DD3CB5165592}" srcOrd="1" destOrd="0" presId="urn:microsoft.com/office/officeart/2005/8/layout/hierarchy3"/>
    <dgm:cxn modelId="{B78409B4-9C26-47B6-AF30-6CE5156F5E6B}" type="presParOf" srcId="{62EBA326-E7A6-43CE-A806-9560591AE65D}" destId="{8E0B6482-6F4D-48B7-B284-28AE0A48D23C}" srcOrd="2" destOrd="0" presId="urn:microsoft.com/office/officeart/2005/8/layout/hierarchy3"/>
    <dgm:cxn modelId="{00969E85-BF7C-4A16-BC08-9D63AF3DF9F8}" type="presParOf" srcId="{62EBA326-E7A6-43CE-A806-9560591AE65D}" destId="{E9736E59-A7EE-4087-82DB-0A3ED93677D1}" srcOrd="3" destOrd="0" presId="urn:microsoft.com/office/officeart/2005/8/layout/hierarchy3"/>
    <dgm:cxn modelId="{11526828-F031-4F15-AA3F-F2AE5974F239}" type="presParOf" srcId="{62EBA326-E7A6-43CE-A806-9560591AE65D}" destId="{B446813C-FEE6-4D71-8A56-FE0C350EDCCA}" srcOrd="4" destOrd="0" presId="urn:microsoft.com/office/officeart/2005/8/layout/hierarchy3"/>
    <dgm:cxn modelId="{5CAC6A94-4F01-4ADF-AF4D-CCDC4D9974A8}" type="presParOf" srcId="{62EBA326-E7A6-43CE-A806-9560591AE65D}" destId="{A71331A2-3C41-4F60-AEFD-5E6093416942}" srcOrd="5" destOrd="0" presId="urn:microsoft.com/office/officeart/2005/8/layout/hierarchy3"/>
    <dgm:cxn modelId="{A2FE2982-019F-4C35-8A3F-D0CC3BC2C395}" type="presParOf" srcId="{62EBA326-E7A6-43CE-A806-9560591AE65D}" destId="{BC9806A2-5EC5-4AC4-B556-B3AE5C09197A}" srcOrd="6" destOrd="0" presId="urn:microsoft.com/office/officeart/2005/8/layout/hierarchy3"/>
    <dgm:cxn modelId="{3F0E9F33-B85D-43EA-A883-A092FE9D7C07}" type="presParOf" srcId="{62EBA326-E7A6-43CE-A806-9560591AE65D}" destId="{B473D088-FEC1-42D9-AFFD-09FFEC163775}" srcOrd="7" destOrd="0" presId="urn:microsoft.com/office/officeart/2005/8/layout/hierarchy3"/>
    <dgm:cxn modelId="{EB86AA73-FE0A-456B-9F3C-561E3E04213B}" type="presParOf" srcId="{DA6D109C-3C8A-458B-B977-A9899C16C616}" destId="{A4BE7F27-0C23-4B45-8FBB-164F0D834004}" srcOrd="5" destOrd="0" presId="urn:microsoft.com/office/officeart/2005/8/layout/hierarchy3"/>
    <dgm:cxn modelId="{F00581A7-5E26-4D43-B5BC-7E6A0D28BBDE}" type="presParOf" srcId="{A4BE7F27-0C23-4B45-8FBB-164F0D834004}" destId="{6AD55779-1732-4A1E-96D1-A33CCE21DCBA}" srcOrd="0" destOrd="0" presId="urn:microsoft.com/office/officeart/2005/8/layout/hierarchy3"/>
    <dgm:cxn modelId="{7878A818-A399-4444-8A67-5CADC79FF900}" type="presParOf" srcId="{6AD55779-1732-4A1E-96D1-A33CCE21DCBA}" destId="{93B12859-C897-4B65-8383-A4C1C20C1B04}" srcOrd="0" destOrd="0" presId="urn:microsoft.com/office/officeart/2005/8/layout/hierarchy3"/>
    <dgm:cxn modelId="{98D7A7BB-4150-4A5D-8F43-26A3EF8C0051}" type="presParOf" srcId="{6AD55779-1732-4A1E-96D1-A33CCE21DCBA}" destId="{A0644571-6798-4C03-AB3E-FCB316A32E22}" srcOrd="1" destOrd="0" presId="urn:microsoft.com/office/officeart/2005/8/layout/hierarchy3"/>
    <dgm:cxn modelId="{F3FF8210-2E89-45AA-A719-EF341350F931}" type="presParOf" srcId="{A4BE7F27-0C23-4B45-8FBB-164F0D834004}" destId="{4A135C51-80B4-48E2-9684-793549677B5E}" srcOrd="1" destOrd="0" presId="urn:microsoft.com/office/officeart/2005/8/layout/hierarchy3"/>
    <dgm:cxn modelId="{421534BA-ABB0-41C1-8927-03C75B8D1CB1}" type="presParOf" srcId="{4A135C51-80B4-48E2-9684-793549677B5E}" destId="{294A5A72-D6D0-4BD4-9F27-36C946C40D57}" srcOrd="0" destOrd="0" presId="urn:microsoft.com/office/officeart/2005/8/layout/hierarchy3"/>
    <dgm:cxn modelId="{2A2350BA-583C-4C14-9F42-8D6739B1BEE8}" type="presParOf" srcId="{4A135C51-80B4-48E2-9684-793549677B5E}" destId="{691DAFEF-F037-44FA-9DE7-C698F50E063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C16B4-5689-4B3C-A7D2-F5263226D085}">
      <dsp:nvSpPr>
        <dsp:cNvPr id="0" name=""/>
        <dsp:cNvSpPr/>
      </dsp:nvSpPr>
      <dsp:spPr>
        <a:xfrm>
          <a:off x="4641" y="172482"/>
          <a:ext cx="1529327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Introduction</a:t>
          </a:r>
        </a:p>
      </dsp:txBody>
      <dsp:txXfrm>
        <a:off x="27037" y="194878"/>
        <a:ext cx="1484535" cy="719871"/>
      </dsp:txXfrm>
    </dsp:sp>
    <dsp:sp modelId="{794475AF-6447-4F3B-B8DC-C2535E03AA4F}">
      <dsp:nvSpPr>
        <dsp:cNvPr id="0" name=""/>
        <dsp:cNvSpPr/>
      </dsp:nvSpPr>
      <dsp:spPr>
        <a:xfrm>
          <a:off x="157574" y="937145"/>
          <a:ext cx="152932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52932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9DFD0-E457-450B-B221-B91AE89C5A17}">
      <dsp:nvSpPr>
        <dsp:cNvPr id="0" name=""/>
        <dsp:cNvSpPr/>
      </dsp:nvSpPr>
      <dsp:spPr>
        <a:xfrm>
          <a:off x="310506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Purpose and Goal of Design Document</a:t>
          </a:r>
        </a:p>
      </dsp:txBody>
      <dsp:txXfrm>
        <a:off x="332902" y="1150707"/>
        <a:ext cx="1178670" cy="719871"/>
      </dsp:txXfrm>
    </dsp:sp>
    <dsp:sp modelId="{4E2C3AC9-B45F-424E-8BC0-97D486DD9391}">
      <dsp:nvSpPr>
        <dsp:cNvPr id="0" name=""/>
        <dsp:cNvSpPr/>
      </dsp:nvSpPr>
      <dsp:spPr>
        <a:xfrm>
          <a:off x="157574" y="937145"/>
          <a:ext cx="152932" cy="1529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9327"/>
              </a:lnTo>
              <a:lnTo>
                <a:pt x="152932" y="15293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2E595-C488-4D69-843C-784E0781F254}">
      <dsp:nvSpPr>
        <dsp:cNvPr id="0" name=""/>
        <dsp:cNvSpPr/>
      </dsp:nvSpPr>
      <dsp:spPr>
        <a:xfrm>
          <a:off x="310506" y="208414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Design Constraints</a:t>
          </a:r>
        </a:p>
      </dsp:txBody>
      <dsp:txXfrm>
        <a:off x="332902" y="2106537"/>
        <a:ext cx="1178670" cy="719871"/>
      </dsp:txXfrm>
    </dsp:sp>
    <dsp:sp modelId="{FD2D313F-6AEB-4EA7-8A78-8C7500807E3E}">
      <dsp:nvSpPr>
        <dsp:cNvPr id="0" name=""/>
        <dsp:cNvSpPr/>
      </dsp:nvSpPr>
      <dsp:spPr>
        <a:xfrm>
          <a:off x="157574" y="937145"/>
          <a:ext cx="152932" cy="2485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157"/>
              </a:lnTo>
              <a:lnTo>
                <a:pt x="152932" y="248515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18021-11BA-4DB0-A987-1163DF6B2707}">
      <dsp:nvSpPr>
        <dsp:cNvPr id="0" name=""/>
        <dsp:cNvSpPr/>
      </dsp:nvSpPr>
      <dsp:spPr>
        <a:xfrm>
          <a:off x="310506" y="303997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Design Glossary</a:t>
          </a:r>
        </a:p>
      </dsp:txBody>
      <dsp:txXfrm>
        <a:off x="332902" y="3062367"/>
        <a:ext cx="1178670" cy="719871"/>
      </dsp:txXfrm>
    </dsp:sp>
    <dsp:sp modelId="{1400EF42-29C9-4FA3-A81D-CFD5E4ADDF51}">
      <dsp:nvSpPr>
        <dsp:cNvPr id="0" name=""/>
        <dsp:cNvSpPr/>
      </dsp:nvSpPr>
      <dsp:spPr>
        <a:xfrm>
          <a:off x="1916300" y="172482"/>
          <a:ext cx="1529327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Use case model</a:t>
          </a:r>
        </a:p>
      </dsp:txBody>
      <dsp:txXfrm>
        <a:off x="1938696" y="194878"/>
        <a:ext cx="1484535" cy="719871"/>
      </dsp:txXfrm>
    </dsp:sp>
    <dsp:sp modelId="{419C4F9E-B9A8-466A-A70E-70062B87CFFA}">
      <dsp:nvSpPr>
        <dsp:cNvPr id="0" name=""/>
        <dsp:cNvSpPr/>
      </dsp:nvSpPr>
      <dsp:spPr>
        <a:xfrm>
          <a:off x="2069233" y="937145"/>
          <a:ext cx="152932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52932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4EA1F-1871-4485-83B1-9F18C6A457FB}">
      <dsp:nvSpPr>
        <dsp:cNvPr id="0" name=""/>
        <dsp:cNvSpPr/>
      </dsp:nvSpPr>
      <dsp:spPr>
        <a:xfrm>
          <a:off x="2222166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Use case diagram</a:t>
          </a:r>
        </a:p>
      </dsp:txBody>
      <dsp:txXfrm>
        <a:off x="2244562" y="1150707"/>
        <a:ext cx="1178670" cy="719871"/>
      </dsp:txXfrm>
    </dsp:sp>
    <dsp:sp modelId="{22101888-3F8C-43C4-BBF4-95C0A7B6E32B}">
      <dsp:nvSpPr>
        <dsp:cNvPr id="0" name=""/>
        <dsp:cNvSpPr/>
      </dsp:nvSpPr>
      <dsp:spPr>
        <a:xfrm>
          <a:off x="3827960" y="172482"/>
          <a:ext cx="1529327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Sprint I</a:t>
          </a:r>
        </a:p>
      </dsp:txBody>
      <dsp:txXfrm>
        <a:off x="3850356" y="194878"/>
        <a:ext cx="1484535" cy="719871"/>
      </dsp:txXfrm>
    </dsp:sp>
    <dsp:sp modelId="{473DEBE8-9BC3-4C74-941F-EAD15E1C8C91}">
      <dsp:nvSpPr>
        <dsp:cNvPr id="0" name=""/>
        <dsp:cNvSpPr/>
      </dsp:nvSpPr>
      <dsp:spPr>
        <a:xfrm>
          <a:off x="3980893" y="937145"/>
          <a:ext cx="152932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52932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752FBF-3BAB-4553-ABA6-25D156B05E03}">
      <dsp:nvSpPr>
        <dsp:cNvPr id="0" name=""/>
        <dsp:cNvSpPr/>
      </dsp:nvSpPr>
      <dsp:spPr>
        <a:xfrm>
          <a:off x="4133825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Use cases</a:t>
          </a:r>
        </a:p>
      </dsp:txBody>
      <dsp:txXfrm>
        <a:off x="4156221" y="1150707"/>
        <a:ext cx="1178670" cy="719871"/>
      </dsp:txXfrm>
    </dsp:sp>
    <dsp:sp modelId="{D0EFFED4-5693-4880-A6C4-516E5764FB46}">
      <dsp:nvSpPr>
        <dsp:cNvPr id="0" name=""/>
        <dsp:cNvSpPr/>
      </dsp:nvSpPr>
      <dsp:spPr>
        <a:xfrm>
          <a:off x="3980893" y="937145"/>
          <a:ext cx="152932" cy="1529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9327"/>
              </a:lnTo>
              <a:lnTo>
                <a:pt x="152932" y="15293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7567C-2F7A-49AC-A8ED-ADC5F4B45646}">
      <dsp:nvSpPr>
        <dsp:cNvPr id="0" name=""/>
        <dsp:cNvSpPr/>
      </dsp:nvSpPr>
      <dsp:spPr>
        <a:xfrm>
          <a:off x="4133825" y="208414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Class diagram </a:t>
          </a:r>
        </a:p>
      </dsp:txBody>
      <dsp:txXfrm>
        <a:off x="4156221" y="2106537"/>
        <a:ext cx="1178670" cy="719871"/>
      </dsp:txXfrm>
    </dsp:sp>
    <dsp:sp modelId="{693D40D7-BC8C-41ED-BAE5-7C0C3C9EFDF8}">
      <dsp:nvSpPr>
        <dsp:cNvPr id="0" name=""/>
        <dsp:cNvSpPr/>
      </dsp:nvSpPr>
      <dsp:spPr>
        <a:xfrm>
          <a:off x="3980893" y="937145"/>
          <a:ext cx="152932" cy="2485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157"/>
              </a:lnTo>
              <a:lnTo>
                <a:pt x="152932" y="248515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712A2E-07B6-40BE-92F9-6FA760CA80E5}">
      <dsp:nvSpPr>
        <dsp:cNvPr id="0" name=""/>
        <dsp:cNvSpPr/>
      </dsp:nvSpPr>
      <dsp:spPr>
        <a:xfrm>
          <a:off x="4133825" y="303997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Implementation</a:t>
          </a:r>
        </a:p>
      </dsp:txBody>
      <dsp:txXfrm>
        <a:off x="4156221" y="3062367"/>
        <a:ext cx="1178670" cy="719871"/>
      </dsp:txXfrm>
    </dsp:sp>
    <dsp:sp modelId="{1A785267-34DE-4EE0-994E-EC0FE4549FE7}">
      <dsp:nvSpPr>
        <dsp:cNvPr id="0" name=""/>
        <dsp:cNvSpPr/>
      </dsp:nvSpPr>
      <dsp:spPr>
        <a:xfrm>
          <a:off x="5739619" y="172482"/>
          <a:ext cx="1780473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Sprint II</a:t>
          </a:r>
        </a:p>
      </dsp:txBody>
      <dsp:txXfrm>
        <a:off x="5762015" y="194878"/>
        <a:ext cx="1735681" cy="719871"/>
      </dsp:txXfrm>
    </dsp:sp>
    <dsp:sp modelId="{5AD7C404-762F-48E5-96C5-98746E311A29}">
      <dsp:nvSpPr>
        <dsp:cNvPr id="0" name=""/>
        <dsp:cNvSpPr/>
      </dsp:nvSpPr>
      <dsp:spPr>
        <a:xfrm>
          <a:off x="5917667" y="937145"/>
          <a:ext cx="178047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78047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8DD12-4609-43B7-9A48-5259A7FA5267}">
      <dsp:nvSpPr>
        <dsp:cNvPr id="0" name=""/>
        <dsp:cNvSpPr/>
      </dsp:nvSpPr>
      <dsp:spPr>
        <a:xfrm>
          <a:off x="6095714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Use cases</a:t>
          </a:r>
        </a:p>
      </dsp:txBody>
      <dsp:txXfrm>
        <a:off x="6118110" y="1150707"/>
        <a:ext cx="1178670" cy="719871"/>
      </dsp:txXfrm>
    </dsp:sp>
    <dsp:sp modelId="{CDC77C65-41A6-4E00-A298-A1E8A1BDF9CE}">
      <dsp:nvSpPr>
        <dsp:cNvPr id="0" name=""/>
        <dsp:cNvSpPr/>
      </dsp:nvSpPr>
      <dsp:spPr>
        <a:xfrm>
          <a:off x="5917667" y="937145"/>
          <a:ext cx="178047" cy="1529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9327"/>
              </a:lnTo>
              <a:lnTo>
                <a:pt x="178047" y="15293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16FEF-AA34-4A34-8248-F4706C7B6047}">
      <dsp:nvSpPr>
        <dsp:cNvPr id="0" name=""/>
        <dsp:cNvSpPr/>
      </dsp:nvSpPr>
      <dsp:spPr>
        <a:xfrm>
          <a:off x="6095714" y="208414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Class diagram</a:t>
          </a:r>
        </a:p>
      </dsp:txBody>
      <dsp:txXfrm>
        <a:off x="6118110" y="2106537"/>
        <a:ext cx="1178670" cy="719871"/>
      </dsp:txXfrm>
    </dsp:sp>
    <dsp:sp modelId="{5608E8FD-65D6-4481-B697-C96FA093EB06}">
      <dsp:nvSpPr>
        <dsp:cNvPr id="0" name=""/>
        <dsp:cNvSpPr/>
      </dsp:nvSpPr>
      <dsp:spPr>
        <a:xfrm>
          <a:off x="5917667" y="937145"/>
          <a:ext cx="178047" cy="2485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157"/>
              </a:lnTo>
              <a:lnTo>
                <a:pt x="178047" y="248515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3B567-0AEE-4BC1-A420-E6ED7D374EF4}">
      <dsp:nvSpPr>
        <dsp:cNvPr id="0" name=""/>
        <dsp:cNvSpPr/>
      </dsp:nvSpPr>
      <dsp:spPr>
        <a:xfrm>
          <a:off x="6095714" y="303997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Implementation</a:t>
          </a:r>
        </a:p>
      </dsp:txBody>
      <dsp:txXfrm>
        <a:off x="6118110" y="3062367"/>
        <a:ext cx="1178670" cy="719871"/>
      </dsp:txXfrm>
    </dsp:sp>
    <dsp:sp modelId="{3C2F6B0C-C7F6-4C28-922C-27AA262BD291}">
      <dsp:nvSpPr>
        <dsp:cNvPr id="0" name=""/>
        <dsp:cNvSpPr/>
      </dsp:nvSpPr>
      <dsp:spPr>
        <a:xfrm>
          <a:off x="7902425" y="172482"/>
          <a:ext cx="1529327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Demo</a:t>
          </a:r>
        </a:p>
      </dsp:txBody>
      <dsp:txXfrm>
        <a:off x="7924821" y="194878"/>
        <a:ext cx="1484535" cy="719871"/>
      </dsp:txXfrm>
    </dsp:sp>
    <dsp:sp modelId="{BC33C5F0-1B0A-4742-BF41-DF31973651A4}">
      <dsp:nvSpPr>
        <dsp:cNvPr id="0" name=""/>
        <dsp:cNvSpPr/>
      </dsp:nvSpPr>
      <dsp:spPr>
        <a:xfrm>
          <a:off x="8055358" y="937145"/>
          <a:ext cx="152932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52932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69371-83E1-42E3-8124-DD3CB5165592}">
      <dsp:nvSpPr>
        <dsp:cNvPr id="0" name=""/>
        <dsp:cNvSpPr/>
      </dsp:nvSpPr>
      <dsp:spPr>
        <a:xfrm>
          <a:off x="8208291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Model training and results</a:t>
          </a:r>
        </a:p>
      </dsp:txBody>
      <dsp:txXfrm>
        <a:off x="8230687" y="1150707"/>
        <a:ext cx="1178670" cy="719871"/>
      </dsp:txXfrm>
    </dsp:sp>
    <dsp:sp modelId="{8E0B6482-6F4D-48B7-B284-28AE0A48D23C}">
      <dsp:nvSpPr>
        <dsp:cNvPr id="0" name=""/>
        <dsp:cNvSpPr/>
      </dsp:nvSpPr>
      <dsp:spPr>
        <a:xfrm>
          <a:off x="8055358" y="937145"/>
          <a:ext cx="152932" cy="1529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9327"/>
              </a:lnTo>
              <a:lnTo>
                <a:pt x="152932" y="152932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736E59-A7EE-4087-82DB-0A3ED93677D1}">
      <dsp:nvSpPr>
        <dsp:cNvPr id="0" name=""/>
        <dsp:cNvSpPr/>
      </dsp:nvSpPr>
      <dsp:spPr>
        <a:xfrm>
          <a:off x="8208291" y="208414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Model performance</a:t>
          </a:r>
        </a:p>
      </dsp:txBody>
      <dsp:txXfrm>
        <a:off x="8230687" y="2106537"/>
        <a:ext cx="1178670" cy="719871"/>
      </dsp:txXfrm>
    </dsp:sp>
    <dsp:sp modelId="{B446813C-FEE6-4D71-8A56-FE0C350EDCCA}">
      <dsp:nvSpPr>
        <dsp:cNvPr id="0" name=""/>
        <dsp:cNvSpPr/>
      </dsp:nvSpPr>
      <dsp:spPr>
        <a:xfrm>
          <a:off x="8055358" y="937145"/>
          <a:ext cx="152932" cy="24851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5157"/>
              </a:lnTo>
              <a:lnTo>
                <a:pt x="152932" y="248515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331A2-3C41-4F60-AEFD-5E6093416942}">
      <dsp:nvSpPr>
        <dsp:cNvPr id="0" name=""/>
        <dsp:cNvSpPr/>
      </dsp:nvSpPr>
      <dsp:spPr>
        <a:xfrm>
          <a:off x="8208291" y="303997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Test data</a:t>
          </a:r>
        </a:p>
      </dsp:txBody>
      <dsp:txXfrm>
        <a:off x="8230687" y="3062367"/>
        <a:ext cx="1178670" cy="719871"/>
      </dsp:txXfrm>
    </dsp:sp>
    <dsp:sp modelId="{BC9806A2-5EC5-4AC4-B556-B3AE5C09197A}">
      <dsp:nvSpPr>
        <dsp:cNvPr id="0" name=""/>
        <dsp:cNvSpPr/>
      </dsp:nvSpPr>
      <dsp:spPr>
        <a:xfrm>
          <a:off x="8055358" y="937145"/>
          <a:ext cx="152932" cy="34409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0987"/>
              </a:lnTo>
              <a:lnTo>
                <a:pt x="152932" y="344098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3D088-FEC1-42D9-AFFD-09FFEC163775}">
      <dsp:nvSpPr>
        <dsp:cNvPr id="0" name=""/>
        <dsp:cNvSpPr/>
      </dsp:nvSpPr>
      <dsp:spPr>
        <a:xfrm>
          <a:off x="8208291" y="399580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Model output for test data</a:t>
          </a:r>
        </a:p>
      </dsp:txBody>
      <dsp:txXfrm>
        <a:off x="8230687" y="4018197"/>
        <a:ext cx="1178670" cy="719871"/>
      </dsp:txXfrm>
    </dsp:sp>
    <dsp:sp modelId="{93B12859-C897-4B65-8383-A4C1C20C1B04}">
      <dsp:nvSpPr>
        <dsp:cNvPr id="0" name=""/>
        <dsp:cNvSpPr/>
      </dsp:nvSpPr>
      <dsp:spPr>
        <a:xfrm>
          <a:off x="9814085" y="172482"/>
          <a:ext cx="1529327" cy="7646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+mn-lt"/>
            </a:rPr>
            <a:t>Conclusion and Sign-off</a:t>
          </a:r>
        </a:p>
      </dsp:txBody>
      <dsp:txXfrm>
        <a:off x="9836481" y="194878"/>
        <a:ext cx="1484535" cy="719871"/>
      </dsp:txXfrm>
    </dsp:sp>
    <dsp:sp modelId="{294A5A72-D6D0-4BD4-9F27-36C946C40D57}">
      <dsp:nvSpPr>
        <dsp:cNvPr id="0" name=""/>
        <dsp:cNvSpPr/>
      </dsp:nvSpPr>
      <dsp:spPr>
        <a:xfrm>
          <a:off x="9967017" y="937145"/>
          <a:ext cx="152932" cy="573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73497"/>
              </a:lnTo>
              <a:lnTo>
                <a:pt x="152932" y="5734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DAFEF-F037-44FA-9DE7-C698F50E063E}">
      <dsp:nvSpPr>
        <dsp:cNvPr id="0" name=""/>
        <dsp:cNvSpPr/>
      </dsp:nvSpPr>
      <dsp:spPr>
        <a:xfrm>
          <a:off x="10119950" y="1128311"/>
          <a:ext cx="1223462" cy="7646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+mn-lt"/>
            </a:rPr>
            <a:t>Learning Outcome</a:t>
          </a:r>
        </a:p>
      </dsp:txBody>
      <dsp:txXfrm>
        <a:off x="10142346" y="1150707"/>
        <a:ext cx="1178670" cy="719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48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Data Protection Regulation – GDPR (EU)</a:t>
            </a:r>
          </a:p>
          <a:p>
            <a:r>
              <a:rPr lang="en-US" dirty="0"/>
              <a:t>California Consumer Privacy Act – CCPA (US)</a:t>
            </a:r>
          </a:p>
          <a:p>
            <a:r>
              <a:rPr lang="en-US" dirty="0"/>
              <a:t>Industrial and Professional Occupation Dataset - IPOD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59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7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4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3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210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World is changing everyday</a:t>
            </a:r>
          </a:p>
          <a:p>
            <a:r>
              <a:rPr lang="en-US" b="1" dirty="0"/>
              <a:t>New challenge</a:t>
            </a:r>
          </a:p>
          <a:p>
            <a:r>
              <a:rPr lang="en-US" b="1" dirty="0"/>
              <a:t>New requirement</a:t>
            </a:r>
          </a:p>
          <a:p>
            <a:r>
              <a:rPr lang="en-US" b="1" dirty="0"/>
              <a:t>New technology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CF63F-674A-155A-8CCA-E87B53D051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B446368-1D48-7B0B-9D52-8971689BB01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(Project, Overview, What it relates to, Target audience, 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9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Data Protection Regulation – GDPR (EU)</a:t>
            </a:r>
          </a:p>
          <a:p>
            <a:r>
              <a:rPr lang="en-US" dirty="0"/>
              <a:t>California Consumer Privacy Act – CCPA (US)</a:t>
            </a:r>
          </a:p>
          <a:p>
            <a:r>
              <a:rPr lang="en-US" dirty="0"/>
              <a:t>Industrial and Professional Occupation Dataset - IPOD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0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Data Protection Regulation – GDPR (EU)</a:t>
            </a:r>
          </a:p>
          <a:p>
            <a:r>
              <a:rPr lang="en-US" dirty="0"/>
              <a:t>California Consumer Privacy Act – CCPA (US)</a:t>
            </a:r>
          </a:p>
          <a:p>
            <a:r>
              <a:rPr lang="en-US" dirty="0"/>
              <a:t>Industrial and Professional Occupation Dataset - IPOD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0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Data Protection Regulation – GDPR (EU)</a:t>
            </a:r>
          </a:p>
          <a:p>
            <a:r>
              <a:rPr lang="en-US" dirty="0"/>
              <a:t>California Consumer Privacy Act – CCPA (US)</a:t>
            </a:r>
          </a:p>
          <a:p>
            <a:r>
              <a:rPr lang="en-US" dirty="0"/>
              <a:t>Industrial and Professional Occupation Dataset - IPOD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082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Data Protection Regulation – GDPR (EU)</a:t>
            </a:r>
          </a:p>
          <a:p>
            <a:r>
              <a:rPr lang="en-US" dirty="0"/>
              <a:t>California Consumer Privacy Act – CCPA (US)</a:t>
            </a:r>
          </a:p>
          <a:p>
            <a:r>
              <a:rPr lang="en-US" dirty="0"/>
              <a:t>Industrial and Professional Occupation Dataset - IPOD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76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56FA3-34C8-5468-BD27-016EC16942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66905"/>
            <a:ext cx="4114800" cy="365125"/>
          </a:xfrm>
        </p:spPr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72F72-EE3A-6D75-ADE9-7EB424F85F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prstGeom prst="rect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BA581D2-BAF4-A09A-8A49-96BCC763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23E43B1-B1AA-FC8F-F622-46CAD744B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 descr="ACS 56000 Software Engineering">
            <a:extLst>
              <a:ext uri="{FF2B5EF4-FFF2-40B4-BE49-F238E27FC236}">
                <a16:creationId xmlns:a16="http://schemas.microsoft.com/office/drawing/2014/main" id="{4472349B-692F-9934-7EBF-89F4537FF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ACS 56000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  <a:prstGeom prst="rect">
            <a:avLst/>
          </a:prstGeo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9DBD66E-DC8F-1562-EFA5-38344BEE3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55DFE4D-822E-8C32-48CF-E5B263EC4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7F3A35-4C11-5B62-3907-5033982213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C5E58AF-7D09-D7B6-B1D1-9220ED89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5000"/>
              </a:schemeClr>
            </a:gs>
            <a:gs pos="35000">
              <a:schemeClr val="bg1">
                <a:lumMod val="95000"/>
                <a:lumOff val="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95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ext-normalization-for-natural-language-processing-nlp-70a314bfa64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112.11052v2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8837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918" y="1486409"/>
            <a:ext cx="11490325" cy="823913"/>
          </a:xfrm>
          <a:prstGeom prst="rect">
            <a:avLst/>
          </a:prstGeom>
          <a:gradFill flip="none" rotWithShape="1">
            <a:gsLst>
              <a:gs pos="1000">
                <a:schemeClr val="tx2">
                  <a:lumMod val="50000"/>
                </a:schemeClr>
              </a:gs>
              <a:gs pos="58000">
                <a:schemeClr val="bg1">
                  <a:lumMod val="95000"/>
                  <a:lumOff val="5000"/>
                </a:schemeClr>
              </a:gs>
              <a:gs pos="83000">
                <a:schemeClr val="bg1">
                  <a:lumMod val="95000"/>
                  <a:lumOff val="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/>
          <a:lstStyle/>
          <a:p>
            <a:r>
              <a:rPr lang="en-US" u="sng" dirty="0">
                <a:latin typeface="+mn-lt"/>
              </a:rPr>
              <a:t>AI/ML : JOB TITLE </a:t>
            </a:r>
            <a:r>
              <a:rPr lang="en-US" u="sng" cap="none" dirty="0">
                <a:latin typeface="+mn-lt"/>
              </a:rPr>
              <a:t>NORMALIZATION v</a:t>
            </a:r>
            <a:r>
              <a:rPr lang="en-US" u="sng" dirty="0">
                <a:latin typeface="+mn-lt"/>
              </a:rPr>
              <a:t>1.0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1B9B9-0763-2C03-C16F-7523ADBC9A74}"/>
              </a:ext>
            </a:extLst>
          </p:cNvPr>
          <p:cNvSpPr txBox="1"/>
          <p:nvPr/>
        </p:nvSpPr>
        <p:spPr>
          <a:xfrm>
            <a:off x="3165403" y="4124800"/>
            <a:ext cx="5721354" cy="193899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6000">
                <a:schemeClr val="bg1">
                  <a:lumMod val="95000"/>
                  <a:lumOff val="5000"/>
                </a:schemeClr>
              </a:gs>
              <a:gs pos="100000">
                <a:schemeClr val="bg1">
                  <a:lumMod val="95000"/>
                  <a:lumOff val="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Team - 4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Vinay Danepalli – Project Leader</a:t>
            </a:r>
          </a:p>
          <a:p>
            <a:pPr algn="ctr"/>
            <a:r>
              <a:rPr lang="en-US" sz="2000" dirty="0"/>
              <a:t>Chaitanya Kumar </a:t>
            </a:r>
            <a:r>
              <a:rPr lang="en-US" sz="2000" dirty="0" err="1"/>
              <a:t>Battula</a:t>
            </a:r>
            <a:r>
              <a:rPr lang="en-US" sz="2000" dirty="0"/>
              <a:t> - Developer</a:t>
            </a:r>
          </a:p>
          <a:p>
            <a:pPr algn="ctr"/>
            <a:r>
              <a:rPr lang="en-US" sz="2000" dirty="0"/>
              <a:t>Gaurav </a:t>
            </a:r>
            <a:r>
              <a:rPr lang="en-US" sz="2000" dirty="0" err="1"/>
              <a:t>Setty</a:t>
            </a:r>
            <a:r>
              <a:rPr lang="en-US" sz="2000" dirty="0"/>
              <a:t> – Analyst/Developer</a:t>
            </a:r>
          </a:p>
          <a:p>
            <a:pPr algn="ctr"/>
            <a:r>
              <a:rPr lang="en-US" sz="2000" dirty="0"/>
              <a:t>Aman Bajpayee – Developer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E7EEF60-C1B7-3A2F-B686-6D9D20016F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B7FB8D-B17E-931C-300C-BC6F35D214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022BB25-390B-4797-5631-9678CCDF4283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8228486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Sprint II : Use cases and Class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5ADE5-2B80-8FA3-EDB0-99CF6E27C609}"/>
              </a:ext>
            </a:extLst>
          </p:cNvPr>
          <p:cNvSpPr txBox="1"/>
          <p:nvPr/>
        </p:nvSpPr>
        <p:spPr>
          <a:xfrm>
            <a:off x="423147" y="1863148"/>
            <a:ext cx="57819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Story III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Train test split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Define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Train and test the built </a:t>
            </a:r>
            <a:r>
              <a:rPr lang="en-US" sz="1600" dirty="0" err="1"/>
              <a:t>modelc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0A082-87E3-1B69-D320-8A2E36961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78338" y="2234220"/>
            <a:ext cx="4753843" cy="32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022BB25-390B-4797-5631-9678CCDF4283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Sprint II : Implementation &amp; Unit Testing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8013C36-B3D3-64A1-C0CA-3AA1E7FED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21367"/>
              </p:ext>
            </p:extLst>
          </p:nvPr>
        </p:nvGraphicFramePr>
        <p:xfrm>
          <a:off x="423145" y="4023276"/>
          <a:ext cx="5882496" cy="2194533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80842">
                  <a:extLst>
                    <a:ext uri="{9D8B030D-6E8A-4147-A177-3AD203B41FA5}">
                      <a16:colId xmlns:a16="http://schemas.microsoft.com/office/drawing/2014/main" val="1871241954"/>
                    </a:ext>
                  </a:extLst>
                </a:gridCol>
                <a:gridCol w="2798859">
                  <a:extLst>
                    <a:ext uri="{9D8B030D-6E8A-4147-A177-3AD203B41FA5}">
                      <a16:colId xmlns:a16="http://schemas.microsoft.com/office/drawing/2014/main" val="2648635213"/>
                    </a:ext>
                  </a:extLst>
                </a:gridCol>
                <a:gridCol w="1502795">
                  <a:extLst>
                    <a:ext uri="{9D8B030D-6E8A-4147-A177-3AD203B41FA5}">
                      <a16:colId xmlns:a16="http://schemas.microsoft.com/office/drawing/2014/main" val="1048109047"/>
                    </a:ext>
                  </a:extLst>
                </a:gridCol>
              </a:tblGrid>
              <a:tr h="640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vs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948494"/>
                  </a:ext>
                </a:extLst>
              </a:tr>
              <a:tr h="914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Data Frame, Output: 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9816"/>
                  </a:ext>
                </a:extLst>
              </a:tr>
              <a:tr h="640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Data, Output: predicted job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1048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615AFCE-6A6F-D173-CD49-C8F7B10E5E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3145" y="1275469"/>
            <a:ext cx="6645781" cy="2216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515096-71FA-EB0D-3934-4B7722406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6218" y="2383935"/>
            <a:ext cx="3790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6F9B4-AFD2-E88A-753B-3DD6EA630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6" t="2927" r="3305" b="4252"/>
          <a:stretch/>
        </p:blipFill>
        <p:spPr>
          <a:xfrm>
            <a:off x="5334000" y="1336431"/>
            <a:ext cx="6750155" cy="4517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69F8A339-6052-6E6E-0BA8-5875075B3CBC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8228486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Software Requirement Specification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616DA-B868-D684-5814-0FAC68ED2350}"/>
              </a:ext>
            </a:extLst>
          </p:cNvPr>
          <p:cNvSpPr txBox="1"/>
          <p:nvPr/>
        </p:nvSpPr>
        <p:spPr>
          <a:xfrm>
            <a:off x="423145" y="1708068"/>
            <a:ext cx="56728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Risks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Overfitting/Underfitting  - Can be avoided using techniques such as early stopping during the model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Lower accuracy – Solution is to get more quality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DE2F2-175C-65C7-4650-578ED78F9A46}"/>
              </a:ext>
            </a:extLst>
          </p:cNvPr>
          <p:cNvSpPr txBox="1"/>
          <p:nvPr/>
        </p:nvSpPr>
        <p:spPr>
          <a:xfrm>
            <a:off x="423144" y="3114838"/>
            <a:ext cx="567285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Project Tools/Frameworks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Programming Language :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Learning Libraries : Scikit-learn, </a:t>
            </a:r>
            <a:r>
              <a:rPr lang="en-US" sz="1600" dirty="0" err="1"/>
              <a:t>PyTorch</a:t>
            </a:r>
            <a:r>
              <a:rPr lang="en-US" sz="1600" dirty="0"/>
              <a:t>, </a:t>
            </a:r>
            <a:r>
              <a:rPr lang="en-US" sz="1600" dirty="0" err="1"/>
              <a:t>nltk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Visualization Tools : Matplotlib, Seaborn, </a:t>
            </a:r>
            <a:r>
              <a:rPr lang="en-US" sz="1600" dirty="0" err="1"/>
              <a:t>Plotly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IDEs : PyCharm, Visual Studio Code, </a:t>
            </a:r>
            <a:r>
              <a:rPr lang="en-US" sz="1600" dirty="0" err="1"/>
              <a:t>Jupyter</a:t>
            </a:r>
            <a:r>
              <a:rPr lang="en-US" sz="1600" dirty="0"/>
              <a:t> Notebook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Laptop / Thin client.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8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9EEB48-A118-05BD-F0D4-E10B8186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435E8A-9715-911D-AA81-C891E427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BE3739D-49CF-923B-B16B-2FD9AB036E17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Model Training and Results</a:t>
            </a:r>
          </a:p>
          <a:p>
            <a:pPr algn="l"/>
            <a:endParaRPr lang="en-US" sz="4000" b="1" cap="none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99AEC-C7A1-3459-4138-D23AEB18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146" y="1394019"/>
            <a:ext cx="6054029" cy="1969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C18D3-6FD2-15CA-39E3-DA0C317B2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08" y="3494599"/>
            <a:ext cx="6057167" cy="2603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1D1FD9-4A9A-3718-C0FB-DA50822B0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5001" y="2777983"/>
            <a:ext cx="589679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9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DE5B9F-C40F-7146-8A30-3FE8F2150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9FC5EE-7F51-8DE3-2647-4B1FC4D8A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3E3C6C0-05CD-4843-93E2-E3ACC7455C9F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Model Performance</a:t>
            </a:r>
          </a:p>
          <a:p>
            <a:pPr algn="l"/>
            <a:endParaRPr lang="en-US" sz="4000" b="1" cap="none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5C5E5-E082-967B-1640-EAD19912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83" y="2733331"/>
            <a:ext cx="3339007" cy="2679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3A5E6-DF71-B34B-A34F-80FEC11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981" y="2733331"/>
            <a:ext cx="3339007" cy="2679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EF5042-95AB-236A-5315-551E270888D3}"/>
              </a:ext>
            </a:extLst>
          </p:cNvPr>
          <p:cNvSpPr txBox="1"/>
          <p:nvPr/>
        </p:nvSpPr>
        <p:spPr>
          <a:xfrm>
            <a:off x="135172" y="1241093"/>
            <a:ext cx="5781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10 Epochs : 80%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20 Epochs : 85-90 %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&gt; 20 Epochs : 99%</a:t>
            </a:r>
          </a:p>
        </p:txBody>
      </p:sp>
    </p:spTree>
    <p:extLst>
      <p:ext uri="{BB962C8B-B14F-4D97-AF65-F5344CB8AC3E}">
        <p14:creationId xmlns:p14="http://schemas.microsoft.com/office/powerpoint/2010/main" val="4089487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E1C189-8592-D7AB-16A6-A91BDC4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21439-8093-3FBE-99B5-C4CB5D0D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1D35BEB-84D2-56E3-346A-9AB907C813D8}"/>
              </a:ext>
            </a:extLst>
          </p:cNvPr>
          <p:cNvSpPr txBox="1">
            <a:spLocks/>
          </p:cNvSpPr>
          <p:nvPr/>
        </p:nvSpPr>
        <p:spPr>
          <a:xfrm>
            <a:off x="454087" y="35027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Test data</a:t>
            </a:r>
          </a:p>
          <a:p>
            <a:pPr algn="l"/>
            <a:endParaRPr lang="en-US" sz="4000" b="1" cap="none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A051C-E23F-A39D-E42C-850A4884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33" y="4306743"/>
            <a:ext cx="4289664" cy="2344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96AD3-2D25-4AFB-AA57-2136CB5DA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446" y="1319699"/>
            <a:ext cx="5494797" cy="2765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4EB1A-10CB-2FF7-A966-E930116D11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451" t="3511" r="1563" b="4377"/>
          <a:stretch/>
        </p:blipFill>
        <p:spPr>
          <a:xfrm>
            <a:off x="350495" y="1319699"/>
            <a:ext cx="5676086" cy="28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26CD5-0C3D-1E94-B9DF-9ADFC2654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4B9D24-AD0E-169F-CFD1-8C2AA7EA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229D2AF4-AC77-EE87-50AE-58CEA0FB9AE6}"/>
              </a:ext>
            </a:extLst>
          </p:cNvPr>
          <p:cNvSpPr txBox="1">
            <a:spLocks/>
          </p:cNvSpPr>
          <p:nvPr/>
        </p:nvSpPr>
        <p:spPr>
          <a:xfrm>
            <a:off x="454087" y="35027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Model output for test data</a:t>
            </a:r>
          </a:p>
          <a:p>
            <a:pPr algn="l"/>
            <a:endParaRPr lang="en-US" sz="4000" b="1" cap="none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EFAB9-3C69-E93B-D8C0-825E4718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42" y="1160972"/>
            <a:ext cx="10307488" cy="1790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81B719-C717-B122-7384-BA8DA64A2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" b="71377"/>
          <a:stretch/>
        </p:blipFill>
        <p:spPr>
          <a:xfrm>
            <a:off x="1803865" y="3617289"/>
            <a:ext cx="8706241" cy="1082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10F11-6C8A-5308-0B9C-BEFBCD649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" t="69290"/>
          <a:stretch/>
        </p:blipFill>
        <p:spPr>
          <a:xfrm>
            <a:off x="1803865" y="4662158"/>
            <a:ext cx="8706241" cy="11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56619-826F-B968-74C9-1469954C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EBCFE-AC03-4ACA-400C-38642CEE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EB05608-78DD-BAF5-7176-7F50B1821144}"/>
              </a:ext>
            </a:extLst>
          </p:cNvPr>
          <p:cNvSpPr txBox="1">
            <a:spLocks/>
          </p:cNvSpPr>
          <p:nvPr/>
        </p:nvSpPr>
        <p:spPr>
          <a:xfrm>
            <a:off x="454087" y="35027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Learning Outcome</a:t>
            </a:r>
          </a:p>
          <a:p>
            <a:pPr algn="l"/>
            <a:endParaRPr lang="en-US" sz="4000" b="1" cap="none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82679-AD2C-B3AC-222B-C5253EA2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564" y="1742369"/>
            <a:ext cx="3100235" cy="4133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A1725-3DD0-4054-1A46-2263866F89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193523" y="1742369"/>
            <a:ext cx="5447969" cy="41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09984CE0-072C-1AA1-24D2-7D324588A007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8228486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D2179-5236-DAC1-D4CB-A5FBC2AD9FF5}"/>
              </a:ext>
            </a:extLst>
          </p:cNvPr>
          <p:cNvSpPr txBox="1"/>
          <p:nvPr/>
        </p:nvSpPr>
        <p:spPr>
          <a:xfrm>
            <a:off x="492816" y="1410303"/>
            <a:ext cx="111636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Large-scale Industrial and Professional Occupation Dataset </a:t>
            </a:r>
            <a:r>
              <a:rPr lang="en-US" sz="1600" dirty="0">
                <a:hlinkClick r:id="rId3"/>
              </a:rPr>
              <a:t>https://arxiv.org/pdf/2005.02780v1.pdf 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Predicting Job Titles from Job Descriptions with Multi-label Text Classification </a:t>
            </a:r>
            <a:r>
              <a:rPr lang="en-US" sz="1600" dirty="0">
                <a:hlinkClick r:id="rId4"/>
              </a:rPr>
              <a:t>https://arxiv.org/pdf/2112.11052v2.pdf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Text Normalization for Natural Language Processing (NLP)</a:t>
            </a:r>
            <a:r>
              <a:rPr lang="en-US" sz="1600" b="1" dirty="0"/>
              <a:t> </a:t>
            </a:r>
            <a:r>
              <a:rPr lang="en-US" sz="1600" dirty="0">
                <a:hlinkClick r:id="rId3"/>
              </a:rPr>
              <a:t>https://towardsdatascience.com/text-normalization-for-natural-language-processing-nlp-70a314bfa646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383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A128E-240E-0B9F-AA41-AB70826F68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r="170" b="3154"/>
          <a:stretch/>
        </p:blipFill>
        <p:spPr>
          <a:xfrm>
            <a:off x="3385038" y="698133"/>
            <a:ext cx="5630008" cy="54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4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76F5AB-0940-46E1-85F9-6A870D7D04C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</a:extLst>
          </a:blip>
          <a:srcRect l="5556" r="5556"/>
          <a:stretch/>
        </p:blipFill>
        <p:spPr>
          <a:xfrm>
            <a:off x="6096000" y="-27560"/>
            <a:ext cx="6096000" cy="6858000"/>
          </a:xfrm>
          <a:prstGeom prst="parallelogram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A87B3-0A27-4EE9-979E-B69581E476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8280" y="123304"/>
            <a:ext cx="4846320" cy="1437810"/>
          </a:xfrm>
          <a:prstGeom prst="rect">
            <a:avLst/>
          </a:prstGeom>
        </p:spPr>
        <p:txBody>
          <a:bodyPr/>
          <a:lstStyle/>
          <a:p>
            <a:r>
              <a:rPr lang="en-US" sz="4000" b="1" dirty="0" err="1">
                <a:latin typeface="+mn-lt"/>
              </a:rPr>
              <a:t>CONTents</a:t>
            </a:r>
            <a:endParaRPr lang="en-US" b="1" dirty="0">
              <a:latin typeface="+mn-lt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496F557-D946-DD40-96B2-CC1B28242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996811"/>
              </p:ext>
            </p:extLst>
          </p:nvPr>
        </p:nvGraphicFramePr>
        <p:xfrm>
          <a:off x="423189" y="1561927"/>
          <a:ext cx="11348054" cy="4932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35000">
              <a:schemeClr val="bg1">
                <a:lumMod val="95000"/>
                <a:lumOff val="5000"/>
              </a:schemeClr>
            </a:gs>
            <a:gs pos="100000">
              <a:schemeClr val="bg1">
                <a:lumMod val="95000"/>
                <a:lumOff val="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3145" y="329338"/>
            <a:ext cx="5897218" cy="884238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000" b="1" cap="none" dirty="0">
                <a:latin typeface="+mn-lt"/>
              </a:rPr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9823F-25E4-FADF-C72A-00F4399CD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38974-80A5-E717-0F91-6BD6B30DEE5B}"/>
              </a:ext>
            </a:extLst>
          </p:cNvPr>
          <p:cNvSpPr txBox="1"/>
          <p:nvPr/>
        </p:nvSpPr>
        <p:spPr>
          <a:xfrm>
            <a:off x="423147" y="1531845"/>
            <a:ext cx="578191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 and Goal of Design Document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Specify Objective, Scope of Project, Requirements, Design and Architecture, Implementation details, and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CDCC1-4F69-8D49-85FB-3731BA337E0D}"/>
              </a:ext>
            </a:extLst>
          </p:cNvPr>
          <p:cNvSpPr txBox="1"/>
          <p:nvPr/>
        </p:nvSpPr>
        <p:spPr>
          <a:xfrm>
            <a:off x="423145" y="2601991"/>
            <a:ext cx="5781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constraints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Regulatory compliance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Computational Resources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C1BE5-803A-2EFB-311F-9F91B6CAF663}"/>
              </a:ext>
            </a:extLst>
          </p:cNvPr>
          <p:cNvSpPr txBox="1"/>
          <p:nvPr/>
        </p:nvSpPr>
        <p:spPr>
          <a:xfrm>
            <a:off x="423145" y="5111571"/>
            <a:ext cx="578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5FCF8-27C4-5568-6AC7-DA685635D575}"/>
              </a:ext>
            </a:extLst>
          </p:cNvPr>
          <p:cNvSpPr txBox="1"/>
          <p:nvPr/>
        </p:nvSpPr>
        <p:spPr>
          <a:xfrm>
            <a:off x="461777" y="4009210"/>
            <a:ext cx="578191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Design Glossary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Cleaning : Clean the text data by applying different techniques data to get more accurate predictions.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Pre-processing : Transforming raw data into usable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 : Identify and extract relevant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BiLSTM</a:t>
            </a:r>
            <a:r>
              <a:rPr lang="en-US" sz="1600" dirty="0"/>
              <a:t> Bidirectional Long Short-Term Memory: Can process input sequences in both forward and backward directions. Remember context (RNN).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32AF7-1C07-6B2C-30F3-8C683D9D7C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43776" y="4275588"/>
            <a:ext cx="5069104" cy="2375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556EB-5F71-571B-F242-2926F23408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55290" y="2549714"/>
            <a:ext cx="6557590" cy="16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E07346-3618-CAE0-1373-1AEF3598FC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5296" y="1267881"/>
            <a:ext cx="6947993" cy="43709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428131E-126A-F9E5-0897-039424A5D07C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112612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Software Requirement Specification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8FA56-5DA5-1BEB-484B-B58E743F95EA}"/>
              </a:ext>
            </a:extLst>
          </p:cNvPr>
          <p:cNvSpPr txBox="1"/>
          <p:nvPr/>
        </p:nvSpPr>
        <p:spPr>
          <a:xfrm>
            <a:off x="423147" y="1531845"/>
            <a:ext cx="57819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Functional requirements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Recognize resume data like skillsets, </a:t>
            </a:r>
            <a:br>
              <a:rPr lang="en-US" sz="1600" dirty="0"/>
            </a:br>
            <a:r>
              <a:rPr lang="en-US" sz="1600" dirty="0"/>
              <a:t>and descriptions.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 an apt Job title for the read input.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Normalize the predicted Job title.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Repeat above for every record of skillsets, </a:t>
            </a:r>
            <a:br>
              <a:rPr lang="en-US" sz="1600" dirty="0"/>
            </a:br>
            <a:r>
              <a:rPr lang="en-US" sz="1600" dirty="0"/>
              <a:t>and descriptions in the input file.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7A277-FEB8-A9CB-1868-AC948C657D15}"/>
              </a:ext>
            </a:extLst>
          </p:cNvPr>
          <p:cNvSpPr txBox="1"/>
          <p:nvPr/>
        </p:nvSpPr>
        <p:spPr>
          <a:xfrm>
            <a:off x="423145" y="3757730"/>
            <a:ext cx="567285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Non-functional requirements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Operate in real-time or near real-time : 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High accuracy rate in predicting and </a:t>
            </a:r>
            <a:br>
              <a:rPr lang="en-US" sz="1600" dirty="0"/>
            </a:br>
            <a:r>
              <a:rPr lang="en-US" sz="1600" dirty="0"/>
              <a:t>normalizing Job titles : Reliability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Handle large number of predictions : Scalability.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3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323C3F-9DD9-76EC-E13B-0F04A5BC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ACS 56000 Software Engineering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82E00-65B3-549E-B227-C5372E85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C1D672BF-EC53-9B0C-9F1D-D03C4182D681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5897218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Software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66F653-2EE6-67C5-4192-5F0A4553FD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70451" y="1213576"/>
            <a:ext cx="5827060" cy="50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6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E428131E-126A-F9E5-0897-039424A5D07C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112612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Use case model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CBEBD6F-7EB9-294E-57A5-5B8E8798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83160"/>
            <a:ext cx="5337013" cy="453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D7D98-7A13-B3E6-B920-362BF6B9D4A4}"/>
              </a:ext>
            </a:extLst>
          </p:cNvPr>
          <p:cNvSpPr txBox="1"/>
          <p:nvPr/>
        </p:nvSpPr>
        <p:spPr>
          <a:xfrm>
            <a:off x="423145" y="1708068"/>
            <a:ext cx="56728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Actors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6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022BB25-390B-4797-5631-9678CCDF4283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8228486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Sprint I : Use cases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5ADE5-2B80-8FA3-EDB0-99CF6E27C609}"/>
              </a:ext>
            </a:extLst>
          </p:cNvPr>
          <p:cNvSpPr txBox="1"/>
          <p:nvPr/>
        </p:nvSpPr>
        <p:spPr>
          <a:xfrm>
            <a:off x="423147" y="1863148"/>
            <a:ext cx="578191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Story 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Read 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 initial analysis or data exploration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89ACE-DE0B-2806-D913-B5000E7590DE}"/>
              </a:ext>
            </a:extLst>
          </p:cNvPr>
          <p:cNvSpPr txBox="1"/>
          <p:nvPr/>
        </p:nvSpPr>
        <p:spPr>
          <a:xfrm>
            <a:off x="423147" y="3405272"/>
            <a:ext cx="57819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Story 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cleaning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URLs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Hashtags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Mentions (if any)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Punctuation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extraction and data pre-processing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Get word embeddings. [vector or numerical representation of a word]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6DB32-62B4-95F2-7A81-0CE471E7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61614" y="2309424"/>
            <a:ext cx="6497869" cy="27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5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022BB25-390B-4797-5631-9678CCDF4283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8228486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Sprint I : Class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8DDDE-5869-A21C-51A6-B0EF1F61E9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0532" y="2027381"/>
            <a:ext cx="4651895" cy="2803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C6C80-3A96-BBD2-9A97-9F1966E2D7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451" t="3511" r="1563" b="4377"/>
          <a:stretch/>
        </p:blipFill>
        <p:spPr>
          <a:xfrm>
            <a:off x="6096000" y="2027382"/>
            <a:ext cx="5676086" cy="280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20637-988E-2DF5-8600-357FD9A32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ACS 56000 Software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4098-FFD2-A0F9-B9F7-9333069A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5022BB25-390B-4797-5631-9678CCDF4283}"/>
              </a:ext>
            </a:extLst>
          </p:cNvPr>
          <p:cNvSpPr txBox="1">
            <a:spLocks/>
          </p:cNvSpPr>
          <p:nvPr/>
        </p:nvSpPr>
        <p:spPr>
          <a:xfrm>
            <a:off x="423145" y="329338"/>
            <a:ext cx="10239554" cy="88423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cap="none" dirty="0">
                <a:latin typeface="+mn-lt"/>
              </a:rPr>
              <a:t>Sprint I : Implementation &amp; Unit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9EFE4-4B68-33C1-8396-75428EE8B8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6153" y="1234840"/>
            <a:ext cx="9096292" cy="209864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8013C36-B3D3-64A1-C0CA-3AA1E7FED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40415"/>
              </p:ext>
            </p:extLst>
          </p:nvPr>
        </p:nvGraphicFramePr>
        <p:xfrm>
          <a:off x="216153" y="3633662"/>
          <a:ext cx="5882496" cy="283459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580842">
                  <a:extLst>
                    <a:ext uri="{9D8B030D-6E8A-4147-A177-3AD203B41FA5}">
                      <a16:colId xmlns:a16="http://schemas.microsoft.com/office/drawing/2014/main" val="1871241954"/>
                    </a:ext>
                  </a:extLst>
                </a:gridCol>
                <a:gridCol w="2798859">
                  <a:extLst>
                    <a:ext uri="{9D8B030D-6E8A-4147-A177-3AD203B41FA5}">
                      <a16:colId xmlns:a16="http://schemas.microsoft.com/office/drawing/2014/main" val="2648635213"/>
                    </a:ext>
                  </a:extLst>
                </a:gridCol>
                <a:gridCol w="1502795">
                  <a:extLst>
                    <a:ext uri="{9D8B030D-6E8A-4147-A177-3AD203B41FA5}">
                      <a16:colId xmlns:a16="http://schemas.microsoft.com/office/drawing/2014/main" val="1048109047"/>
                    </a:ext>
                  </a:extLst>
                </a:gridCol>
              </a:tblGrid>
              <a:tr h="640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 vs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 Testing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948494"/>
                  </a:ext>
                </a:extLst>
              </a:tr>
              <a:tr h="914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CSV, Output: 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9816"/>
                  </a:ext>
                </a:extLst>
              </a:tr>
              <a:tr h="640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Input, Output : 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10485"/>
                  </a:ext>
                </a:extLst>
              </a:tr>
              <a:tr h="6400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Input, Output : Data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33412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F0CDCAC-1C5D-6663-B275-FADA2F75CC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1724" y="3633662"/>
            <a:ext cx="5504691" cy="26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5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971</TotalTime>
  <Words>903</Words>
  <Application>Microsoft Office PowerPoint</Application>
  <PresentationFormat>Widescreen</PresentationFormat>
  <Paragraphs>195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AI/ML : JOB TITLE NORMALIZATION v1.0</vt:lpstr>
      <vt:lpstr>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AI/ML : JOB TITLE NORMALIZATION v1.0</dc:title>
  <dc:creator>Vinay Danepalli</dc:creator>
  <cp:lastModifiedBy>Vinay Danepalli</cp:lastModifiedBy>
  <cp:revision>11</cp:revision>
  <dcterms:created xsi:type="dcterms:W3CDTF">2023-02-27T00:55:12Z</dcterms:created>
  <dcterms:modified xsi:type="dcterms:W3CDTF">2023-05-01T23:49:12Z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